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6"/>
  </p:notesMasterIdLst>
  <p:sldIdLst>
    <p:sldId id="256" r:id="rId2"/>
    <p:sldId id="257" r:id="rId3"/>
    <p:sldId id="260" r:id="rId4"/>
    <p:sldId id="259" r:id="rId5"/>
    <p:sldId id="268" r:id="rId6"/>
    <p:sldId id="262" r:id="rId7"/>
    <p:sldId id="265" r:id="rId8"/>
    <p:sldId id="261" r:id="rId9"/>
    <p:sldId id="307" r:id="rId10"/>
    <p:sldId id="303" r:id="rId11"/>
    <p:sldId id="304" r:id="rId12"/>
    <p:sldId id="305" r:id="rId13"/>
    <p:sldId id="314" r:id="rId14"/>
    <p:sldId id="308" r:id="rId15"/>
    <p:sldId id="310" r:id="rId16"/>
    <p:sldId id="311" r:id="rId17"/>
    <p:sldId id="312" r:id="rId18"/>
    <p:sldId id="313" r:id="rId19"/>
    <p:sldId id="309" r:id="rId20"/>
    <p:sldId id="315" r:id="rId21"/>
    <p:sldId id="319" r:id="rId22"/>
    <p:sldId id="316" r:id="rId23"/>
    <p:sldId id="318" r:id="rId24"/>
    <p:sldId id="320" r:id="rId25"/>
    <p:sldId id="321" r:id="rId26"/>
    <p:sldId id="270" r:id="rId27"/>
    <p:sldId id="279" r:id="rId28"/>
    <p:sldId id="276" r:id="rId29"/>
    <p:sldId id="272" r:id="rId30"/>
    <p:sldId id="274" r:id="rId31"/>
    <p:sldId id="282" r:id="rId32"/>
    <p:sldId id="263" r:id="rId33"/>
    <p:sldId id="285" r:id="rId34"/>
    <p:sldId id="286" r:id="rId35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37"/>
    </p:embeddedFont>
    <p:embeddedFont>
      <p:font typeface="Fira Sans Extra Condensed Medium" panose="020B0503050000020004" pitchFamily="34" charset="0"/>
      <p:regular r:id="rId38"/>
      <p:bold r:id="rId39"/>
      <p:italic r:id="rId40"/>
      <p:boldItalic r:id="rId41"/>
    </p:embeddedFont>
    <p:embeddedFont>
      <p:font typeface="Righteous" panose="02010506000000020000" pitchFamily="2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AA43"/>
    <a:srgbClr val="266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8"/>
    <p:restoredTop sz="94679"/>
  </p:normalViewPr>
  <p:slideViewPr>
    <p:cSldViewPr snapToGrid="0">
      <p:cViewPr varScale="1">
        <p:scale>
          <a:sx n="173" d="100"/>
          <a:sy n="173" d="100"/>
        </p:scale>
        <p:origin x="184" y="800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431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924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779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518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474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569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253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545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913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8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839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192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200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621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784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338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545caf3b90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545caf3b90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45caf3b90_1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545caf3b90_1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522eb7919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5522eb7919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465e7bc0b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5465e7bc0b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5b63655239_1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5b63655239_1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787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03107" y="0"/>
            <a:ext cx="3651000" cy="5143500"/>
          </a:xfrm>
          <a:prstGeom prst="rect">
            <a:avLst/>
          </a:prstGeom>
          <a:solidFill>
            <a:srgbClr val="D8A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309343" y="1651523"/>
            <a:ext cx="2285700" cy="17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8AA44"/>
              </a:buClr>
              <a:buSzPts val="3600"/>
              <a:buNone/>
              <a:defRPr sz="3600">
                <a:solidFill>
                  <a:srgbClr val="D8AA4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8AA44"/>
              </a:buClr>
              <a:buSzPts val="3600"/>
              <a:buNone/>
              <a:defRPr sz="3600">
                <a:solidFill>
                  <a:srgbClr val="D8AA4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8AA44"/>
              </a:buClr>
              <a:buSzPts val="3600"/>
              <a:buNone/>
              <a:defRPr sz="3600">
                <a:solidFill>
                  <a:srgbClr val="D8AA4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8AA44"/>
              </a:buClr>
              <a:buSzPts val="3600"/>
              <a:buNone/>
              <a:defRPr sz="3600">
                <a:solidFill>
                  <a:srgbClr val="D8AA4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8AA44"/>
              </a:buClr>
              <a:buSzPts val="3600"/>
              <a:buNone/>
              <a:defRPr sz="3600">
                <a:solidFill>
                  <a:srgbClr val="D8AA4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8AA44"/>
              </a:buClr>
              <a:buSzPts val="3600"/>
              <a:buNone/>
              <a:defRPr sz="3600">
                <a:solidFill>
                  <a:srgbClr val="D8AA4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8AA44"/>
              </a:buClr>
              <a:buSzPts val="3600"/>
              <a:buNone/>
              <a:defRPr sz="3600">
                <a:solidFill>
                  <a:srgbClr val="D8AA4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8AA44"/>
              </a:buClr>
              <a:buSzPts val="3600"/>
              <a:buNone/>
              <a:defRPr sz="3600">
                <a:solidFill>
                  <a:srgbClr val="D8AA4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8AA44"/>
              </a:buClr>
              <a:buSzPts val="3600"/>
              <a:buNone/>
              <a:defRPr sz="3600">
                <a:solidFill>
                  <a:srgbClr val="D8AA44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6271475" y="1623125"/>
            <a:ext cx="2285700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rot="-5400000">
            <a:off x="2232500" y="2213250"/>
            <a:ext cx="38730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3">
  <p:cSld name="CUSTOM_6_1_1_2_1_1_1_2">
    <p:bg>
      <p:bgPr>
        <a:solidFill>
          <a:srgbClr val="FFFFFF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 flipH="1">
            <a:off x="0" y="2754550"/>
            <a:ext cx="7260600" cy="1730400"/>
          </a:xfrm>
          <a:prstGeom prst="rect">
            <a:avLst/>
          </a:prstGeom>
          <a:solidFill>
            <a:srgbClr val="B25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hasCustomPrompt="1"/>
          </p:nvPr>
        </p:nvSpPr>
        <p:spPr>
          <a:xfrm flipH="1">
            <a:off x="6335200" y="236710"/>
            <a:ext cx="2536800" cy="15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600"/>
              <a:buNone/>
              <a:defRPr sz="960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ctrTitle" idx="2"/>
          </p:nvPr>
        </p:nvSpPr>
        <p:spPr>
          <a:xfrm>
            <a:off x="6112268" y="2728610"/>
            <a:ext cx="2285700" cy="17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1693800" y="3595279"/>
            <a:ext cx="38730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4">
  <p:cSld name="CUSTOM_7_2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 rot="10800000">
            <a:off x="-18975" y="-4050"/>
            <a:ext cx="2394900" cy="5168400"/>
          </a:xfrm>
          <a:prstGeom prst="rect">
            <a:avLst/>
          </a:prstGeom>
          <a:solidFill>
            <a:srgbClr val="2766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hasCustomPrompt="1"/>
          </p:nvPr>
        </p:nvSpPr>
        <p:spPr>
          <a:xfrm flipH="1">
            <a:off x="6074575" y="3352985"/>
            <a:ext cx="2536800" cy="15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600"/>
              <a:buNone/>
              <a:defRPr sz="96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ctrTitle" idx="2"/>
          </p:nvPr>
        </p:nvSpPr>
        <p:spPr>
          <a:xfrm>
            <a:off x="1228788" y="236710"/>
            <a:ext cx="2285700" cy="17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 rot="-5400000">
            <a:off x="484607" y="3237225"/>
            <a:ext cx="28263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CUSTOM_7_2_1_1_1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 rot="10800000" flipH="1">
            <a:off x="3374550" y="-12450"/>
            <a:ext cx="2394900" cy="5168400"/>
          </a:xfrm>
          <a:prstGeom prst="rect">
            <a:avLst/>
          </a:prstGeom>
          <a:solidFill>
            <a:srgbClr val="B25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ctrTitle"/>
          </p:nvPr>
        </p:nvSpPr>
        <p:spPr>
          <a:xfrm flipH="1">
            <a:off x="4616633" y="1680610"/>
            <a:ext cx="2285700" cy="17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1"/>
          </p:nvPr>
        </p:nvSpPr>
        <p:spPr>
          <a:xfrm rot="5400000" flipH="1">
            <a:off x="2444290" y="2213250"/>
            <a:ext cx="28263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 idx="2" hasCustomPrompt="1"/>
          </p:nvPr>
        </p:nvSpPr>
        <p:spPr>
          <a:xfrm>
            <a:off x="272000" y="236710"/>
            <a:ext cx="2536800" cy="15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600"/>
              <a:buNone/>
              <a:defRPr sz="960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">
  <p:cSld name="CUSTOM_8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body" idx="1"/>
          </p:nvPr>
        </p:nvSpPr>
        <p:spPr>
          <a:xfrm>
            <a:off x="642050" y="18337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1200"/>
              <a:buChar char="●"/>
              <a:defRPr>
                <a:solidFill>
                  <a:srgbClr val="27667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276670"/>
              </a:buClr>
              <a:buSzPts val="1200"/>
              <a:buChar char="○"/>
              <a:defRPr>
                <a:solidFill>
                  <a:srgbClr val="27667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276670"/>
              </a:buClr>
              <a:buSzPts val="1200"/>
              <a:buChar char="■"/>
              <a:defRPr>
                <a:solidFill>
                  <a:srgbClr val="27667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276670"/>
              </a:buClr>
              <a:buSzPts val="1200"/>
              <a:buChar char="●"/>
              <a:defRPr>
                <a:solidFill>
                  <a:srgbClr val="27667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276670"/>
              </a:buClr>
              <a:buSzPts val="1200"/>
              <a:buChar char="○"/>
              <a:defRPr>
                <a:solidFill>
                  <a:srgbClr val="27667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276670"/>
              </a:buClr>
              <a:buSzPts val="1200"/>
              <a:buChar char="■"/>
              <a:defRPr>
                <a:solidFill>
                  <a:srgbClr val="27667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276670"/>
              </a:buClr>
              <a:buSzPts val="1200"/>
              <a:buChar char="●"/>
              <a:defRPr>
                <a:solidFill>
                  <a:srgbClr val="27667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276670"/>
              </a:buClr>
              <a:buSzPts val="1200"/>
              <a:buChar char="○"/>
              <a:defRPr>
                <a:solidFill>
                  <a:srgbClr val="27667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276670"/>
              </a:buClr>
              <a:buSzPts val="1200"/>
              <a:buChar char="■"/>
              <a:defRPr>
                <a:solidFill>
                  <a:srgbClr val="276670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ctrTitle"/>
          </p:nvPr>
        </p:nvSpPr>
        <p:spPr>
          <a:xfrm>
            <a:off x="6829900" y="111450"/>
            <a:ext cx="1942800" cy="11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1400"/>
              <a:buNone/>
              <a:defRPr sz="1400">
                <a:solidFill>
                  <a:srgbClr val="27667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9pPr>
          </a:lstStyle>
          <a:p>
            <a:endParaRPr/>
          </a:p>
        </p:txBody>
      </p:sp>
      <p:cxnSp>
        <p:nvCxnSpPr>
          <p:cNvPr id="138" name="Google Shape;138;p20"/>
          <p:cNvCxnSpPr/>
          <p:nvPr/>
        </p:nvCxnSpPr>
        <p:spPr>
          <a:xfrm>
            <a:off x="7820650" y="302975"/>
            <a:ext cx="1323300" cy="0"/>
          </a:xfrm>
          <a:prstGeom prst="straightConnector1">
            <a:avLst/>
          </a:prstGeom>
          <a:noFill/>
          <a:ln w="19050" cap="flat" cmpd="sng">
            <a:solidFill>
              <a:srgbClr val="27667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20"/>
          <p:cNvCxnSpPr/>
          <p:nvPr/>
        </p:nvCxnSpPr>
        <p:spPr>
          <a:xfrm>
            <a:off x="7820650" y="1089950"/>
            <a:ext cx="1323300" cy="0"/>
          </a:xfrm>
          <a:prstGeom prst="straightConnector1">
            <a:avLst/>
          </a:prstGeom>
          <a:noFill/>
          <a:ln w="19050" cap="flat" cmpd="sng">
            <a:solidFill>
              <a:srgbClr val="27667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1_1_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 flipH="1">
            <a:off x="4708825" y="0"/>
            <a:ext cx="3651000" cy="5143500"/>
          </a:xfrm>
          <a:prstGeom prst="rect">
            <a:avLst/>
          </a:prstGeom>
          <a:solidFill>
            <a:srgbClr val="D8A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ctrTitle"/>
          </p:nvPr>
        </p:nvSpPr>
        <p:spPr>
          <a:xfrm flipH="1">
            <a:off x="1230475" y="1651523"/>
            <a:ext cx="2285700" cy="17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8AA44"/>
              </a:buClr>
              <a:buSzPts val="3600"/>
              <a:buNone/>
              <a:defRPr sz="3600">
                <a:solidFill>
                  <a:srgbClr val="D8AA4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8AA44"/>
              </a:buClr>
              <a:buSzPts val="3600"/>
              <a:buNone/>
              <a:defRPr sz="3600">
                <a:solidFill>
                  <a:srgbClr val="D8AA4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8AA44"/>
              </a:buClr>
              <a:buSzPts val="3600"/>
              <a:buNone/>
              <a:defRPr sz="3600">
                <a:solidFill>
                  <a:srgbClr val="D8AA4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8AA44"/>
              </a:buClr>
              <a:buSzPts val="3600"/>
              <a:buNone/>
              <a:defRPr sz="3600">
                <a:solidFill>
                  <a:srgbClr val="D8AA4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8AA44"/>
              </a:buClr>
              <a:buSzPts val="3600"/>
              <a:buNone/>
              <a:defRPr sz="3600">
                <a:solidFill>
                  <a:srgbClr val="D8AA4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8AA44"/>
              </a:buClr>
              <a:buSzPts val="3600"/>
              <a:buNone/>
              <a:defRPr sz="3600">
                <a:solidFill>
                  <a:srgbClr val="D8AA4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8AA44"/>
              </a:buClr>
              <a:buSzPts val="3600"/>
              <a:buNone/>
              <a:defRPr sz="3600">
                <a:solidFill>
                  <a:srgbClr val="D8AA4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8AA44"/>
              </a:buClr>
              <a:buSzPts val="3600"/>
              <a:buNone/>
              <a:defRPr sz="3600">
                <a:solidFill>
                  <a:srgbClr val="D8AA4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8AA44"/>
              </a:buClr>
              <a:buSzPts val="3600"/>
              <a:buNone/>
              <a:defRPr sz="3600">
                <a:solidFill>
                  <a:srgbClr val="D8AA44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ctrTitle" idx="2"/>
          </p:nvPr>
        </p:nvSpPr>
        <p:spPr>
          <a:xfrm flipH="1">
            <a:off x="1268343" y="1623125"/>
            <a:ext cx="2285700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None/>
              <a:defRPr sz="36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1"/>
          </p:nvPr>
        </p:nvSpPr>
        <p:spPr>
          <a:xfrm flipH="1">
            <a:off x="5139996" y="2213250"/>
            <a:ext cx="17715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 2">
  <p:cSld name="CUSTOM_8_1">
    <p:bg>
      <p:bgPr>
        <a:solidFill>
          <a:srgbClr val="B25148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/>
          <p:nvPr/>
        </p:nvSpPr>
        <p:spPr>
          <a:xfrm>
            <a:off x="371000" y="1370250"/>
            <a:ext cx="5716800" cy="2403000"/>
          </a:xfrm>
          <a:prstGeom prst="rect">
            <a:avLst/>
          </a:prstGeom>
          <a:solidFill>
            <a:srgbClr val="D8A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642050" y="18337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>
                <a:solidFill>
                  <a:srgbClr val="F3F3F3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>
                <a:solidFill>
                  <a:srgbClr val="F3F3F3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>
                <a:solidFill>
                  <a:srgbClr val="F3F3F3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>
                <a:solidFill>
                  <a:srgbClr val="F3F3F3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>
                <a:solidFill>
                  <a:srgbClr val="F3F3F3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■"/>
              <a:defRPr>
                <a:solidFill>
                  <a:srgbClr val="F3F3F3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  <a:defRPr>
                <a:solidFill>
                  <a:srgbClr val="F3F3F3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>
                <a:solidFill>
                  <a:srgbClr val="F3F3F3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Char char="■"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ctrTitle"/>
          </p:nvPr>
        </p:nvSpPr>
        <p:spPr>
          <a:xfrm>
            <a:off x="6829900" y="111450"/>
            <a:ext cx="1942800" cy="11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cxnSp>
        <p:nvCxnSpPr>
          <p:cNvPr id="149" name="Google Shape;149;p22"/>
          <p:cNvCxnSpPr/>
          <p:nvPr/>
        </p:nvCxnSpPr>
        <p:spPr>
          <a:xfrm>
            <a:off x="7820650" y="302975"/>
            <a:ext cx="13233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2"/>
          <p:cNvCxnSpPr/>
          <p:nvPr/>
        </p:nvCxnSpPr>
        <p:spPr>
          <a:xfrm>
            <a:off x="7820650" y="1089950"/>
            <a:ext cx="13233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_1_1_1">
    <p:bg>
      <p:bgPr>
        <a:solidFill>
          <a:srgbClr val="B25148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 rot="-5400000">
            <a:off x="3029038" y="1126013"/>
            <a:ext cx="1704000" cy="11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None/>
              <a:defRPr sz="6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252305" y="1538100"/>
            <a:ext cx="20985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 rot="-5400000">
            <a:off x="3029038" y="2045938"/>
            <a:ext cx="1704000" cy="11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None/>
              <a:defRPr sz="6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1252305" y="2458020"/>
            <a:ext cx="20985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4" hasCustomPrompt="1"/>
          </p:nvPr>
        </p:nvSpPr>
        <p:spPr>
          <a:xfrm rot="-5400000">
            <a:off x="3029038" y="2965888"/>
            <a:ext cx="1704000" cy="11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None/>
              <a:defRPr sz="6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5"/>
          </p:nvPr>
        </p:nvSpPr>
        <p:spPr>
          <a:xfrm>
            <a:off x="1183355" y="3377977"/>
            <a:ext cx="20985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6" hasCustomPrompt="1"/>
          </p:nvPr>
        </p:nvSpPr>
        <p:spPr>
          <a:xfrm rot="-5400000">
            <a:off x="4430838" y="1126013"/>
            <a:ext cx="1704000" cy="11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None/>
              <a:defRPr sz="6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5862155" y="1538100"/>
            <a:ext cx="20985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8" hasCustomPrompt="1"/>
          </p:nvPr>
        </p:nvSpPr>
        <p:spPr>
          <a:xfrm rot="-5400000">
            <a:off x="4430838" y="2045938"/>
            <a:ext cx="1704000" cy="11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None/>
              <a:defRPr sz="6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9"/>
          </p:nvPr>
        </p:nvSpPr>
        <p:spPr>
          <a:xfrm>
            <a:off x="5862155" y="2458025"/>
            <a:ext cx="17610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3" hasCustomPrompt="1"/>
          </p:nvPr>
        </p:nvSpPr>
        <p:spPr>
          <a:xfrm rot="-5400000">
            <a:off x="4430838" y="2965913"/>
            <a:ext cx="1704000" cy="11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None/>
              <a:defRPr sz="6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Fira Sans Extra Condensed Medium"/>
              <a:buNone/>
              <a:defRPr sz="6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4"/>
          </p:nvPr>
        </p:nvSpPr>
        <p:spPr>
          <a:xfrm>
            <a:off x="5862155" y="3378000"/>
            <a:ext cx="17610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ighteous"/>
              <a:buNone/>
              <a:defRPr sz="140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5"/>
          </p:nvPr>
        </p:nvSpPr>
        <p:spPr>
          <a:xfrm>
            <a:off x="6829900" y="111450"/>
            <a:ext cx="1942800" cy="11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cxnSp>
        <p:nvCxnSpPr>
          <p:cNvPr id="27" name="Google Shape;27;p3"/>
          <p:cNvCxnSpPr/>
          <p:nvPr/>
        </p:nvCxnSpPr>
        <p:spPr>
          <a:xfrm>
            <a:off x="7820650" y="302975"/>
            <a:ext cx="13233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/>
          <p:cNvCxnSpPr/>
          <p:nvPr/>
        </p:nvCxnSpPr>
        <p:spPr>
          <a:xfrm>
            <a:off x="7820650" y="1089950"/>
            <a:ext cx="13233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1_1_2_2">
    <p:bg>
      <p:bgPr>
        <a:solidFill>
          <a:srgbClr val="276670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2844450" y="675625"/>
            <a:ext cx="3455100" cy="3792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3347025" y="2290675"/>
            <a:ext cx="2449800" cy="19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/>
          </p:nvPr>
        </p:nvSpPr>
        <p:spPr>
          <a:xfrm>
            <a:off x="6829900" y="111450"/>
            <a:ext cx="1942800" cy="11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cxnSp>
        <p:nvCxnSpPr>
          <p:cNvPr id="41" name="Google Shape;41;p5"/>
          <p:cNvCxnSpPr/>
          <p:nvPr/>
        </p:nvCxnSpPr>
        <p:spPr>
          <a:xfrm>
            <a:off x="7820650" y="302975"/>
            <a:ext cx="13233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5"/>
          <p:cNvCxnSpPr/>
          <p:nvPr/>
        </p:nvCxnSpPr>
        <p:spPr>
          <a:xfrm>
            <a:off x="7820650" y="1089950"/>
            <a:ext cx="13233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5"/>
          <p:cNvCxnSpPr>
            <a:endCxn id="38" idx="0"/>
          </p:cNvCxnSpPr>
          <p:nvPr/>
        </p:nvCxnSpPr>
        <p:spPr>
          <a:xfrm>
            <a:off x="4572000" y="25"/>
            <a:ext cx="0" cy="675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44;p5"/>
          <p:cNvCxnSpPr/>
          <p:nvPr/>
        </p:nvCxnSpPr>
        <p:spPr>
          <a:xfrm>
            <a:off x="4572000" y="4467925"/>
            <a:ext cx="0" cy="675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_2_1_1_1_1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ctrTitle"/>
          </p:nvPr>
        </p:nvSpPr>
        <p:spPr>
          <a:xfrm>
            <a:off x="6829900" y="111450"/>
            <a:ext cx="1942800" cy="11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1400"/>
              <a:buNone/>
              <a:defRPr sz="1400">
                <a:solidFill>
                  <a:srgbClr val="27667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9pPr>
          </a:lstStyle>
          <a:p>
            <a:endParaRPr/>
          </a:p>
        </p:txBody>
      </p:sp>
      <p:cxnSp>
        <p:nvCxnSpPr>
          <p:cNvPr id="47" name="Google Shape;47;p6"/>
          <p:cNvCxnSpPr/>
          <p:nvPr/>
        </p:nvCxnSpPr>
        <p:spPr>
          <a:xfrm>
            <a:off x="7820650" y="302975"/>
            <a:ext cx="1323300" cy="0"/>
          </a:xfrm>
          <a:prstGeom prst="straightConnector1">
            <a:avLst/>
          </a:prstGeom>
          <a:noFill/>
          <a:ln w="19050" cap="flat" cmpd="sng">
            <a:solidFill>
              <a:srgbClr val="27667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6"/>
          <p:cNvCxnSpPr/>
          <p:nvPr/>
        </p:nvCxnSpPr>
        <p:spPr>
          <a:xfrm>
            <a:off x="7820650" y="1089950"/>
            <a:ext cx="1323300" cy="0"/>
          </a:xfrm>
          <a:prstGeom prst="straightConnector1">
            <a:avLst/>
          </a:prstGeom>
          <a:noFill/>
          <a:ln w="19050" cap="flat" cmpd="sng">
            <a:solidFill>
              <a:srgbClr val="27667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bg>
      <p:bgPr>
        <a:solidFill>
          <a:srgbClr val="F3F3F3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 flipH="1">
            <a:off x="5015725" y="0"/>
            <a:ext cx="2244900" cy="5143500"/>
          </a:xfrm>
          <a:prstGeom prst="rect">
            <a:avLst/>
          </a:prstGeom>
          <a:solidFill>
            <a:srgbClr val="B25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 hasCustomPrompt="1"/>
          </p:nvPr>
        </p:nvSpPr>
        <p:spPr>
          <a:xfrm flipH="1">
            <a:off x="6335200" y="236710"/>
            <a:ext cx="2536800" cy="15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600"/>
              <a:buNone/>
              <a:defRPr sz="960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7"/>
          <p:cNvSpPr txBox="1">
            <a:spLocks noGrp="1"/>
          </p:cNvSpPr>
          <p:nvPr>
            <p:ph type="ctrTitle" idx="2"/>
          </p:nvPr>
        </p:nvSpPr>
        <p:spPr>
          <a:xfrm>
            <a:off x="6112268" y="1971760"/>
            <a:ext cx="2285700" cy="17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 rot="-5400000">
            <a:off x="3710625" y="2106600"/>
            <a:ext cx="3873000" cy="9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">
  <p:cSld name="TITLE_ONLY_4_1">
    <p:bg>
      <p:bgPr>
        <a:solidFill>
          <a:srgbClr val="D8A45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subTitle" idx="1"/>
          </p:nvPr>
        </p:nvSpPr>
        <p:spPr>
          <a:xfrm>
            <a:off x="3173400" y="1348830"/>
            <a:ext cx="27972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2"/>
          </p:nvPr>
        </p:nvSpPr>
        <p:spPr>
          <a:xfrm>
            <a:off x="3173388" y="3448744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ctrTitle"/>
          </p:nvPr>
        </p:nvSpPr>
        <p:spPr>
          <a:xfrm>
            <a:off x="3173391" y="404170"/>
            <a:ext cx="2797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ctrTitle" idx="3"/>
          </p:nvPr>
        </p:nvSpPr>
        <p:spPr>
          <a:xfrm>
            <a:off x="3173394" y="2581378"/>
            <a:ext cx="2797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ctrTitle" idx="4"/>
          </p:nvPr>
        </p:nvSpPr>
        <p:spPr>
          <a:xfrm>
            <a:off x="6829900" y="111450"/>
            <a:ext cx="1942800" cy="11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cxnSp>
        <p:nvCxnSpPr>
          <p:cNvPr id="60" name="Google Shape;60;p8"/>
          <p:cNvCxnSpPr/>
          <p:nvPr/>
        </p:nvCxnSpPr>
        <p:spPr>
          <a:xfrm>
            <a:off x="7820650" y="302975"/>
            <a:ext cx="13233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8"/>
          <p:cNvCxnSpPr/>
          <p:nvPr/>
        </p:nvCxnSpPr>
        <p:spPr>
          <a:xfrm>
            <a:off x="7820650" y="1089950"/>
            <a:ext cx="13233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6_1_1_2_1">
    <p:bg>
      <p:bgPr>
        <a:solidFill>
          <a:srgbClr val="B25148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ctrTitle"/>
          </p:nvPr>
        </p:nvSpPr>
        <p:spPr>
          <a:xfrm>
            <a:off x="6829900" y="111450"/>
            <a:ext cx="1942800" cy="11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000"/>
              <a:buNone/>
              <a:defRPr sz="4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cxnSp>
        <p:nvCxnSpPr>
          <p:cNvPr id="64" name="Google Shape;64;p9"/>
          <p:cNvCxnSpPr/>
          <p:nvPr/>
        </p:nvCxnSpPr>
        <p:spPr>
          <a:xfrm>
            <a:off x="7820650" y="302975"/>
            <a:ext cx="13233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9"/>
          <p:cNvCxnSpPr/>
          <p:nvPr/>
        </p:nvCxnSpPr>
        <p:spPr>
          <a:xfrm>
            <a:off x="7820650" y="1089950"/>
            <a:ext cx="13233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CUSTOM_9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1960425" y="0"/>
            <a:ext cx="2244900" cy="5143500"/>
          </a:xfrm>
          <a:prstGeom prst="rect">
            <a:avLst/>
          </a:prstGeom>
          <a:solidFill>
            <a:srgbClr val="2766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244925" y="236710"/>
            <a:ext cx="2536800" cy="15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600"/>
              <a:buNone/>
              <a:defRPr sz="960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0"/>
              <a:buFont typeface="Fira Sans Extra Condensed Medium"/>
              <a:buNone/>
              <a:defRPr sz="30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ctrTitle" idx="2"/>
          </p:nvPr>
        </p:nvSpPr>
        <p:spPr>
          <a:xfrm flipH="1">
            <a:off x="823082" y="1971760"/>
            <a:ext cx="2285700" cy="17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1910325" y="2213250"/>
            <a:ext cx="38730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7_2_1">
    <p:bg>
      <p:bgPr>
        <a:solidFill>
          <a:srgbClr val="D8A45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829900" y="111450"/>
            <a:ext cx="1942800" cy="11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4000"/>
              <a:buNone/>
              <a:defRPr sz="4000">
                <a:solidFill>
                  <a:srgbClr val="276670"/>
                </a:solidFill>
              </a:defRPr>
            </a:lvl9pPr>
          </a:lstStyle>
          <a:p>
            <a:endParaRPr/>
          </a:p>
        </p:txBody>
      </p:sp>
      <p:cxnSp>
        <p:nvCxnSpPr>
          <p:cNvPr id="87" name="Google Shape;87;p13"/>
          <p:cNvCxnSpPr/>
          <p:nvPr/>
        </p:nvCxnSpPr>
        <p:spPr>
          <a:xfrm>
            <a:off x="7820650" y="302975"/>
            <a:ext cx="13233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7820650" y="1089950"/>
            <a:ext cx="13233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2800"/>
              <a:buFont typeface="Righteous"/>
              <a:buNone/>
              <a:defRPr sz="2800">
                <a:solidFill>
                  <a:srgbClr val="276670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2800"/>
              <a:buFont typeface="Righteous"/>
              <a:buNone/>
              <a:defRPr sz="2800">
                <a:solidFill>
                  <a:srgbClr val="276670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2800"/>
              <a:buFont typeface="Righteous"/>
              <a:buNone/>
              <a:defRPr sz="2800">
                <a:solidFill>
                  <a:srgbClr val="276670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2800"/>
              <a:buFont typeface="Righteous"/>
              <a:buNone/>
              <a:defRPr sz="2800">
                <a:solidFill>
                  <a:srgbClr val="276670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2800"/>
              <a:buFont typeface="Righteous"/>
              <a:buNone/>
              <a:defRPr sz="2800">
                <a:solidFill>
                  <a:srgbClr val="276670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2800"/>
              <a:buFont typeface="Righteous"/>
              <a:buNone/>
              <a:defRPr sz="2800">
                <a:solidFill>
                  <a:srgbClr val="276670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2800"/>
              <a:buFont typeface="Righteous"/>
              <a:buNone/>
              <a:defRPr sz="2800">
                <a:solidFill>
                  <a:srgbClr val="276670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2800"/>
              <a:buFont typeface="Righteous"/>
              <a:buNone/>
              <a:defRPr sz="2800">
                <a:solidFill>
                  <a:srgbClr val="276670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2800"/>
              <a:buFont typeface="Righteous"/>
              <a:buNone/>
              <a:defRPr sz="2800">
                <a:solidFill>
                  <a:srgbClr val="276670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6670"/>
              </a:buClr>
              <a:buSzPts val="1200"/>
              <a:buFont typeface="Anaheim"/>
              <a:buChar char="●"/>
              <a:defRPr sz="1200">
                <a:solidFill>
                  <a:srgbClr val="276670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6670"/>
              </a:buClr>
              <a:buSzPts val="1200"/>
              <a:buFont typeface="Anaheim"/>
              <a:buChar char="○"/>
              <a:defRPr sz="1200">
                <a:solidFill>
                  <a:srgbClr val="276670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6670"/>
              </a:buClr>
              <a:buSzPts val="1200"/>
              <a:buFont typeface="Anaheim"/>
              <a:buChar char="■"/>
              <a:defRPr sz="1200">
                <a:solidFill>
                  <a:srgbClr val="276670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6670"/>
              </a:buClr>
              <a:buSzPts val="1200"/>
              <a:buFont typeface="Anaheim"/>
              <a:buChar char="●"/>
              <a:defRPr sz="1200">
                <a:solidFill>
                  <a:srgbClr val="276670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6670"/>
              </a:buClr>
              <a:buSzPts val="1200"/>
              <a:buFont typeface="Anaheim"/>
              <a:buChar char="○"/>
              <a:defRPr sz="1200">
                <a:solidFill>
                  <a:srgbClr val="276670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6670"/>
              </a:buClr>
              <a:buSzPts val="1200"/>
              <a:buFont typeface="Anaheim"/>
              <a:buChar char="■"/>
              <a:defRPr sz="1200">
                <a:solidFill>
                  <a:srgbClr val="276670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6670"/>
              </a:buClr>
              <a:buSzPts val="1200"/>
              <a:buFont typeface="Anaheim"/>
              <a:buChar char="●"/>
              <a:defRPr sz="1200">
                <a:solidFill>
                  <a:srgbClr val="276670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6670"/>
              </a:buClr>
              <a:buSzPts val="1200"/>
              <a:buFont typeface="Anaheim"/>
              <a:buChar char="○"/>
              <a:defRPr sz="1200">
                <a:solidFill>
                  <a:srgbClr val="276670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6670"/>
              </a:buClr>
              <a:buSzPts val="1200"/>
              <a:buFont typeface="Anaheim"/>
              <a:buChar char="■"/>
              <a:defRPr sz="1200">
                <a:solidFill>
                  <a:srgbClr val="276670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9" r:id="rId9"/>
    <p:sldLayoutId id="2147483660" r:id="rId10"/>
    <p:sldLayoutId id="2147483662" r:id="rId11"/>
    <p:sldLayoutId id="2147483664" r:id="rId12"/>
    <p:sldLayoutId id="2147483666" r:id="rId13"/>
    <p:sldLayoutId id="2147483667" r:id="rId14"/>
    <p:sldLayoutId id="2147483668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go.com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6514600" y="1484025"/>
            <a:ext cx="1875300" cy="21174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27"/>
          <p:cNvSpPr txBox="1">
            <a:spLocks noGrp="1"/>
          </p:cNvSpPr>
          <p:nvPr>
            <p:ph type="ctrTitle"/>
          </p:nvPr>
        </p:nvSpPr>
        <p:spPr>
          <a:xfrm>
            <a:off x="6309343" y="1651523"/>
            <a:ext cx="2285700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HK" dirty="0">
                <a:solidFill>
                  <a:srgbClr val="D8AA43"/>
                </a:solidFill>
              </a:rPr>
              <a:t>KKBOX</a:t>
            </a:r>
            <a:br>
              <a:rPr lang="en-HK" dirty="0">
                <a:solidFill>
                  <a:srgbClr val="D8AA43"/>
                </a:solidFill>
              </a:rPr>
            </a:br>
            <a:r>
              <a:rPr lang="en-HK" dirty="0">
                <a:solidFill>
                  <a:srgbClr val="D8AA43"/>
                </a:solidFill>
              </a:rPr>
              <a:t>&amp;</a:t>
            </a:r>
            <a:br>
              <a:rPr lang="en-HK" dirty="0">
                <a:solidFill>
                  <a:srgbClr val="D8AA43"/>
                </a:solidFill>
              </a:rPr>
            </a:br>
            <a:r>
              <a:rPr lang="en-HK" dirty="0">
                <a:solidFill>
                  <a:srgbClr val="D8AA43"/>
                </a:solidFill>
              </a:rPr>
              <a:t>Spotify</a:t>
            </a:r>
            <a:endParaRPr lang="en-HK" dirty="0">
              <a:solidFill>
                <a:srgbClr val="D8AA43"/>
              </a:solidFill>
              <a:effectLst/>
            </a:endParaRPr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1"/>
          </p:nvPr>
        </p:nvSpPr>
        <p:spPr>
          <a:xfrm>
            <a:off x="1574675" y="4664054"/>
            <a:ext cx="2886862" cy="479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26666F"/>
                </a:solidFill>
              </a:rPr>
              <a:t>Darren Jacky Gemma Tristan</a:t>
            </a:r>
            <a:endParaRPr dirty="0">
              <a:solidFill>
                <a:srgbClr val="26666F"/>
              </a:solidFill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ctrTitle" idx="2"/>
          </p:nvPr>
        </p:nvSpPr>
        <p:spPr>
          <a:xfrm>
            <a:off x="6286599" y="1628161"/>
            <a:ext cx="2285700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HK" dirty="0"/>
              <a:t>KKBOX</a:t>
            </a:r>
            <a:br>
              <a:rPr lang="en-HK" dirty="0"/>
            </a:br>
            <a:r>
              <a:rPr lang="en-HK" dirty="0"/>
              <a:t>&amp;</a:t>
            </a:r>
            <a:br>
              <a:rPr lang="en-HK" dirty="0"/>
            </a:br>
            <a:r>
              <a:rPr lang="en-HK" dirty="0"/>
              <a:t>Spotify</a:t>
            </a:r>
            <a:endParaRPr lang="en-HK" dirty="0">
              <a:effectLst/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4">
            <a:alphaModFix/>
          </a:blip>
          <a:srcRect l="72184" t="8633" r="18457" b="9"/>
          <a:stretch/>
        </p:blipFill>
        <p:spPr>
          <a:xfrm>
            <a:off x="784175" y="0"/>
            <a:ext cx="7905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/>
          <p:nvPr/>
        </p:nvSpPr>
        <p:spPr>
          <a:xfrm>
            <a:off x="784175" y="0"/>
            <a:ext cx="790500" cy="5143500"/>
          </a:xfrm>
          <a:prstGeom prst="rect">
            <a:avLst/>
          </a:prstGeom>
          <a:solidFill>
            <a:srgbClr val="E2665B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3;p27">
            <a:extLst>
              <a:ext uri="{FF2B5EF4-FFF2-40B4-BE49-F238E27FC236}">
                <a16:creationId xmlns:a16="http://schemas.microsoft.com/office/drawing/2014/main" id="{520B19F4-C120-5542-813A-714385051AA8}"/>
              </a:ext>
            </a:extLst>
          </p:cNvPr>
          <p:cNvSpPr txBox="1">
            <a:spLocks/>
          </p:cNvSpPr>
          <p:nvPr/>
        </p:nvSpPr>
        <p:spPr>
          <a:xfrm>
            <a:off x="1574675" y="1620787"/>
            <a:ext cx="3204794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EFEFEF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EFEFE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EFEFE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EFEFE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EFEFE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EFEFE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EFEFE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EFEFE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EFEFE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HK" sz="2700" dirty="0">
                <a:solidFill>
                  <a:schemeClr val="bg1"/>
                </a:solidFill>
              </a:rPr>
              <a:t>GROUP 5 </a:t>
            </a:r>
          </a:p>
          <a:p>
            <a:pPr algn="l"/>
            <a:r>
              <a:rPr lang="en-HK" sz="2700" b="1" dirty="0">
                <a:solidFill>
                  <a:schemeClr val="accent5">
                    <a:lumMod val="50000"/>
                  </a:schemeClr>
                </a:solidFill>
              </a:rPr>
              <a:t>Music</a:t>
            </a:r>
          </a:p>
          <a:p>
            <a:pPr algn="l"/>
            <a:r>
              <a:rPr lang="en-HK" sz="2700" b="1" dirty="0">
                <a:solidFill>
                  <a:schemeClr val="accent5">
                    <a:lumMod val="50000"/>
                  </a:schemeClr>
                </a:solidFill>
              </a:rPr>
              <a:t>Recommendation</a:t>
            </a:r>
          </a:p>
          <a:p>
            <a:pPr algn="l"/>
            <a:r>
              <a:rPr lang="en-HK" sz="2700" b="1" dirty="0">
                <a:solidFill>
                  <a:schemeClr val="accent5">
                    <a:lumMod val="50000"/>
                  </a:schemeClr>
                </a:solidFill>
              </a:rPr>
              <a:t>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ctrTitle"/>
          </p:nvPr>
        </p:nvSpPr>
        <p:spPr>
          <a:xfrm>
            <a:off x="7437000" y="111450"/>
            <a:ext cx="13356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EDA</a:t>
            </a:r>
            <a:endParaRPr dirty="0"/>
          </a:p>
        </p:txBody>
      </p:sp>
      <p:sp>
        <p:nvSpPr>
          <p:cNvPr id="287" name="Google Shape;287;p32"/>
          <p:cNvSpPr/>
          <p:nvPr/>
        </p:nvSpPr>
        <p:spPr>
          <a:xfrm>
            <a:off x="0" y="0"/>
            <a:ext cx="1082100" cy="5143500"/>
          </a:xfrm>
          <a:prstGeom prst="rect">
            <a:avLst/>
          </a:prstGeom>
          <a:solidFill>
            <a:srgbClr val="D8A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l="72184" t="8633" r="18457" b="9"/>
          <a:stretch/>
        </p:blipFill>
        <p:spPr>
          <a:xfrm>
            <a:off x="0" y="0"/>
            <a:ext cx="7905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/>
          <p:nvPr/>
        </p:nvSpPr>
        <p:spPr>
          <a:xfrm>
            <a:off x="0" y="0"/>
            <a:ext cx="790500" cy="5143500"/>
          </a:xfrm>
          <a:prstGeom prst="rect">
            <a:avLst/>
          </a:prstGeom>
          <a:solidFill>
            <a:srgbClr val="E2665B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C40456F-F3D7-9C40-A7A5-EAFF9E8E5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925" y="470262"/>
            <a:ext cx="2036217" cy="191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67B7F4F-FDA7-EA48-B6F9-91C8B6E1F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89" y="754502"/>
            <a:ext cx="3098876" cy="162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14266A1-AF24-4C4C-A531-CFDDF31A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591" y="2787002"/>
            <a:ext cx="3098876" cy="205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B001FFA-7E42-3348-8DE4-22943F5AE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786" y="2787002"/>
            <a:ext cx="3361690" cy="193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018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ctrTitle"/>
          </p:nvPr>
        </p:nvSpPr>
        <p:spPr>
          <a:xfrm>
            <a:off x="3169920" y="111450"/>
            <a:ext cx="560268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HK" dirty="0"/>
              <a:t>CODE SHARING</a:t>
            </a:r>
            <a:br>
              <a:rPr lang="en-HK" dirty="0"/>
            </a:br>
            <a:r>
              <a:rPr lang="en-HK" dirty="0"/>
              <a:t>KKBOX - Collaborative Filtering RS</a:t>
            </a:r>
            <a:endParaRPr lang="en-HK" dirty="0">
              <a:effectLst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0" y="0"/>
            <a:ext cx="1082100" cy="5143500"/>
          </a:xfrm>
          <a:prstGeom prst="rect">
            <a:avLst/>
          </a:prstGeom>
          <a:solidFill>
            <a:srgbClr val="D8A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l="72184" t="8633" r="18457" b="9"/>
          <a:stretch/>
        </p:blipFill>
        <p:spPr>
          <a:xfrm>
            <a:off x="0" y="0"/>
            <a:ext cx="7905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/>
          <p:nvPr/>
        </p:nvSpPr>
        <p:spPr>
          <a:xfrm>
            <a:off x="0" y="0"/>
            <a:ext cx="790500" cy="5143500"/>
          </a:xfrm>
          <a:prstGeom prst="rect">
            <a:avLst/>
          </a:prstGeom>
          <a:solidFill>
            <a:srgbClr val="E2665B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052EEEE-10F6-7B40-AD9F-BDE8B6B48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00" y="245473"/>
            <a:ext cx="4655176" cy="247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5D6385B-B235-7644-A115-7D527C5BF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58" y="2930270"/>
            <a:ext cx="7123611" cy="20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637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ctrTitle"/>
          </p:nvPr>
        </p:nvSpPr>
        <p:spPr>
          <a:xfrm>
            <a:off x="5050971" y="111450"/>
            <a:ext cx="3721629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HK" dirty="0"/>
              <a:t>CODE SHARING</a:t>
            </a:r>
            <a:br>
              <a:rPr lang="en-HK" dirty="0"/>
            </a:br>
            <a:r>
              <a:rPr lang="en-HK" dirty="0"/>
              <a:t>KKBOX - Collaborative Filtering RS</a:t>
            </a:r>
            <a:endParaRPr dirty="0"/>
          </a:p>
        </p:txBody>
      </p:sp>
      <p:sp>
        <p:nvSpPr>
          <p:cNvPr id="287" name="Google Shape;287;p32"/>
          <p:cNvSpPr/>
          <p:nvPr/>
        </p:nvSpPr>
        <p:spPr>
          <a:xfrm>
            <a:off x="0" y="0"/>
            <a:ext cx="1082100" cy="5143500"/>
          </a:xfrm>
          <a:prstGeom prst="rect">
            <a:avLst/>
          </a:prstGeom>
          <a:solidFill>
            <a:srgbClr val="D8A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l="72184" t="8633" r="18457" b="9"/>
          <a:stretch/>
        </p:blipFill>
        <p:spPr>
          <a:xfrm>
            <a:off x="0" y="0"/>
            <a:ext cx="7905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/>
          <p:nvPr/>
        </p:nvSpPr>
        <p:spPr>
          <a:xfrm>
            <a:off x="0" y="0"/>
            <a:ext cx="790500" cy="5143500"/>
          </a:xfrm>
          <a:prstGeom prst="rect">
            <a:avLst/>
          </a:prstGeom>
          <a:solidFill>
            <a:srgbClr val="E2665B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3592B1-D780-9A4E-888C-C4B341C64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116" y="0"/>
            <a:ext cx="42370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388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ctrTitle"/>
          </p:nvPr>
        </p:nvSpPr>
        <p:spPr>
          <a:xfrm>
            <a:off x="5050971" y="111450"/>
            <a:ext cx="3721629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HK" dirty="0"/>
              <a:t>CODE SHARING</a:t>
            </a:r>
            <a:br>
              <a:rPr lang="en-HK" dirty="0"/>
            </a:br>
            <a:r>
              <a:rPr lang="en-HK" dirty="0"/>
              <a:t>KKBOX - Collaborative Filtering RS</a:t>
            </a:r>
            <a:endParaRPr dirty="0"/>
          </a:p>
        </p:txBody>
      </p:sp>
      <p:sp>
        <p:nvSpPr>
          <p:cNvPr id="287" name="Google Shape;287;p32"/>
          <p:cNvSpPr/>
          <p:nvPr/>
        </p:nvSpPr>
        <p:spPr>
          <a:xfrm>
            <a:off x="0" y="0"/>
            <a:ext cx="1082100" cy="5143500"/>
          </a:xfrm>
          <a:prstGeom prst="rect">
            <a:avLst/>
          </a:prstGeom>
          <a:solidFill>
            <a:srgbClr val="D8A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l="72184" t="8633" r="18457" b="9"/>
          <a:stretch/>
        </p:blipFill>
        <p:spPr>
          <a:xfrm>
            <a:off x="0" y="0"/>
            <a:ext cx="7905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/>
          <p:nvPr/>
        </p:nvSpPr>
        <p:spPr>
          <a:xfrm>
            <a:off x="0" y="0"/>
            <a:ext cx="790500" cy="5143500"/>
          </a:xfrm>
          <a:prstGeom prst="rect">
            <a:avLst/>
          </a:prstGeom>
          <a:solidFill>
            <a:srgbClr val="E2665B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5A003EF-B201-894B-A439-934567071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7" y="923108"/>
            <a:ext cx="5380817" cy="198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75FACCFC-B59D-204C-B926-F2CD98AF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55" y="1796675"/>
            <a:ext cx="5008245" cy="324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865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ctrTitle"/>
          </p:nvPr>
        </p:nvSpPr>
        <p:spPr>
          <a:xfrm>
            <a:off x="5050971" y="111450"/>
            <a:ext cx="3721629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HK" dirty="0"/>
              <a:t>CODE SHARING</a:t>
            </a:r>
            <a:br>
              <a:rPr lang="en-HK" dirty="0"/>
            </a:br>
            <a:r>
              <a:rPr lang="en-HK" dirty="0"/>
              <a:t>KKBOX - Content Based RS</a:t>
            </a:r>
            <a:endParaRPr lang="en-HK" dirty="0">
              <a:effectLst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0" y="0"/>
            <a:ext cx="1082100" cy="5143500"/>
          </a:xfrm>
          <a:prstGeom prst="rect">
            <a:avLst/>
          </a:prstGeom>
          <a:solidFill>
            <a:srgbClr val="D8A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l="72184" t="8633" r="18457" b="9"/>
          <a:stretch/>
        </p:blipFill>
        <p:spPr>
          <a:xfrm>
            <a:off x="0" y="0"/>
            <a:ext cx="7905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/>
          <p:nvPr/>
        </p:nvSpPr>
        <p:spPr>
          <a:xfrm>
            <a:off x="0" y="0"/>
            <a:ext cx="790500" cy="5143500"/>
          </a:xfrm>
          <a:prstGeom prst="rect">
            <a:avLst/>
          </a:prstGeom>
          <a:solidFill>
            <a:srgbClr val="E2665B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97" name="Picture 5">
            <a:extLst>
              <a:ext uri="{FF2B5EF4-FFF2-40B4-BE49-F238E27FC236}">
                <a16:creationId xmlns:a16="http://schemas.microsoft.com/office/drawing/2014/main" id="{C81CBAF1-EAA2-3A4E-AB3A-977865A9D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35" y="1010194"/>
            <a:ext cx="6543354" cy="209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>
            <a:extLst>
              <a:ext uri="{FF2B5EF4-FFF2-40B4-BE49-F238E27FC236}">
                <a16:creationId xmlns:a16="http://schemas.microsoft.com/office/drawing/2014/main" id="{D1775655-8289-EE49-818F-FAAE0D9CE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745" y="3315334"/>
            <a:ext cx="6502318" cy="159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994B0D-65DE-E34B-844F-2A4F67ED0C69}"/>
              </a:ext>
            </a:extLst>
          </p:cNvPr>
          <p:cNvSpPr/>
          <p:nvPr/>
        </p:nvSpPr>
        <p:spPr>
          <a:xfrm>
            <a:off x="3256943" y="844732"/>
            <a:ext cx="14322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1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ctrTitle"/>
          </p:nvPr>
        </p:nvSpPr>
        <p:spPr>
          <a:xfrm>
            <a:off x="5050971" y="111450"/>
            <a:ext cx="3721629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HK" dirty="0"/>
              <a:t>CODE SHARING</a:t>
            </a:r>
            <a:br>
              <a:rPr lang="en-HK" dirty="0"/>
            </a:br>
            <a:r>
              <a:rPr lang="en-HK" dirty="0"/>
              <a:t>KKBOX - Content Based RS</a:t>
            </a:r>
            <a:endParaRPr lang="en-HK" dirty="0">
              <a:effectLst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0" y="0"/>
            <a:ext cx="1082100" cy="5143500"/>
          </a:xfrm>
          <a:prstGeom prst="rect">
            <a:avLst/>
          </a:prstGeom>
          <a:solidFill>
            <a:srgbClr val="D8A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l="72184" t="8633" r="18457" b="9"/>
          <a:stretch/>
        </p:blipFill>
        <p:spPr>
          <a:xfrm>
            <a:off x="0" y="0"/>
            <a:ext cx="7905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/>
          <p:nvPr/>
        </p:nvSpPr>
        <p:spPr>
          <a:xfrm>
            <a:off x="0" y="0"/>
            <a:ext cx="790500" cy="5143500"/>
          </a:xfrm>
          <a:prstGeom prst="rect">
            <a:avLst/>
          </a:prstGeom>
          <a:solidFill>
            <a:srgbClr val="E2665B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0EA7635-4621-B449-96A4-57E5B691B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50" y="1281451"/>
            <a:ext cx="7330956" cy="345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393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ctrTitle"/>
          </p:nvPr>
        </p:nvSpPr>
        <p:spPr>
          <a:xfrm>
            <a:off x="5050971" y="111450"/>
            <a:ext cx="3721629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HK" dirty="0"/>
              <a:t>CODE SHARING</a:t>
            </a:r>
            <a:br>
              <a:rPr lang="en-HK" dirty="0"/>
            </a:br>
            <a:r>
              <a:rPr lang="en-HK" dirty="0"/>
              <a:t>KKBOX - Content Based RS</a:t>
            </a:r>
            <a:endParaRPr lang="en-HK" dirty="0">
              <a:effectLst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0" y="0"/>
            <a:ext cx="1082100" cy="5143500"/>
          </a:xfrm>
          <a:prstGeom prst="rect">
            <a:avLst/>
          </a:prstGeom>
          <a:solidFill>
            <a:srgbClr val="D8A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l="72184" t="8633" r="18457" b="9"/>
          <a:stretch/>
        </p:blipFill>
        <p:spPr>
          <a:xfrm>
            <a:off x="0" y="0"/>
            <a:ext cx="7905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/>
          <p:nvPr/>
        </p:nvSpPr>
        <p:spPr>
          <a:xfrm>
            <a:off x="0" y="0"/>
            <a:ext cx="790500" cy="5143500"/>
          </a:xfrm>
          <a:prstGeom prst="rect">
            <a:avLst/>
          </a:prstGeom>
          <a:solidFill>
            <a:srgbClr val="E2665B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E6DDF02-8A60-1941-B1E2-A3E7C10B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00" y="1767840"/>
            <a:ext cx="7831167" cy="276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709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ctrTitle"/>
          </p:nvPr>
        </p:nvSpPr>
        <p:spPr>
          <a:xfrm>
            <a:off x="5050971" y="111450"/>
            <a:ext cx="3721629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HK" dirty="0"/>
              <a:t>CODE SHARING</a:t>
            </a:r>
            <a:br>
              <a:rPr lang="en-HK" dirty="0"/>
            </a:br>
            <a:r>
              <a:rPr lang="en-HK" dirty="0"/>
              <a:t>KKBOX - Content Based RS</a:t>
            </a:r>
            <a:endParaRPr lang="en-HK" dirty="0">
              <a:effectLst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0" y="0"/>
            <a:ext cx="1082100" cy="5143500"/>
          </a:xfrm>
          <a:prstGeom prst="rect">
            <a:avLst/>
          </a:prstGeom>
          <a:solidFill>
            <a:srgbClr val="D8A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l="72184" t="8633" r="18457" b="9"/>
          <a:stretch/>
        </p:blipFill>
        <p:spPr>
          <a:xfrm>
            <a:off x="0" y="0"/>
            <a:ext cx="7905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/>
          <p:nvPr/>
        </p:nvSpPr>
        <p:spPr>
          <a:xfrm>
            <a:off x="0" y="0"/>
            <a:ext cx="790500" cy="5143500"/>
          </a:xfrm>
          <a:prstGeom prst="rect">
            <a:avLst/>
          </a:prstGeom>
          <a:solidFill>
            <a:srgbClr val="E2665B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8EAEE90-6015-2248-9D3F-8E82215D7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035" y="193350"/>
            <a:ext cx="499999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633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ctrTitle"/>
          </p:nvPr>
        </p:nvSpPr>
        <p:spPr>
          <a:xfrm>
            <a:off x="5050971" y="111450"/>
            <a:ext cx="3721629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HK" dirty="0"/>
              <a:t>CODE SHARING</a:t>
            </a:r>
            <a:br>
              <a:rPr lang="en-HK" dirty="0"/>
            </a:br>
            <a:r>
              <a:rPr lang="en-HK" dirty="0"/>
              <a:t>KKBOX - Content Based RS</a:t>
            </a:r>
            <a:endParaRPr lang="en-HK" dirty="0">
              <a:effectLst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0" y="0"/>
            <a:ext cx="1082100" cy="5143500"/>
          </a:xfrm>
          <a:prstGeom prst="rect">
            <a:avLst/>
          </a:prstGeom>
          <a:solidFill>
            <a:srgbClr val="D8A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l="72184" t="8633" r="18457" b="9"/>
          <a:stretch/>
        </p:blipFill>
        <p:spPr>
          <a:xfrm>
            <a:off x="0" y="0"/>
            <a:ext cx="7905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/>
          <p:nvPr/>
        </p:nvSpPr>
        <p:spPr>
          <a:xfrm>
            <a:off x="0" y="0"/>
            <a:ext cx="790500" cy="5143500"/>
          </a:xfrm>
          <a:prstGeom prst="rect">
            <a:avLst/>
          </a:prstGeom>
          <a:solidFill>
            <a:srgbClr val="E2665B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ACF24A4-A205-5B45-98DE-A9A2902A8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80" y="1047654"/>
            <a:ext cx="55499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8E56B4AD-1C16-194A-BE17-5CC33C1FA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300" y="3200496"/>
            <a:ext cx="59563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68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ctrTitle"/>
          </p:nvPr>
        </p:nvSpPr>
        <p:spPr>
          <a:xfrm>
            <a:off x="5050971" y="111450"/>
            <a:ext cx="3721629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HK" dirty="0"/>
              <a:t>CODE SHARING</a:t>
            </a:r>
            <a:br>
              <a:rPr lang="en-HK" dirty="0"/>
            </a:br>
            <a:r>
              <a:rPr lang="en-HK" dirty="0"/>
              <a:t>SPOTIFY – Collaborative Filtering RS</a:t>
            </a:r>
            <a:endParaRPr lang="en-HK" dirty="0">
              <a:effectLst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0" y="0"/>
            <a:ext cx="1082100" cy="5143500"/>
          </a:xfrm>
          <a:prstGeom prst="rect">
            <a:avLst/>
          </a:prstGeom>
          <a:solidFill>
            <a:srgbClr val="D8A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l="72184" t="8633" r="18457" b="9"/>
          <a:stretch/>
        </p:blipFill>
        <p:spPr>
          <a:xfrm>
            <a:off x="0" y="0"/>
            <a:ext cx="7905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/>
          <p:nvPr/>
        </p:nvSpPr>
        <p:spPr>
          <a:xfrm>
            <a:off x="0" y="0"/>
            <a:ext cx="790500" cy="5143500"/>
          </a:xfrm>
          <a:prstGeom prst="rect">
            <a:avLst/>
          </a:prstGeom>
          <a:solidFill>
            <a:srgbClr val="E2665B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32A2DD1-7DB2-2B46-871B-8963EAF04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50" y="985830"/>
            <a:ext cx="6104297" cy="404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E414F12-B899-564D-829E-7723A1D1E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50" y="2267280"/>
            <a:ext cx="3545563" cy="287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491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ctrTitle" idx="15"/>
          </p:nvPr>
        </p:nvSpPr>
        <p:spPr>
          <a:xfrm>
            <a:off x="6829900" y="111450"/>
            <a:ext cx="19428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 rot="5400000">
            <a:off x="2788357" y="1144304"/>
            <a:ext cx="1704000" cy="11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/>
              <a:t>01</a:t>
            </a:r>
            <a:endParaRPr sz="4800" dirty="0"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1"/>
          </p:nvPr>
        </p:nvSpPr>
        <p:spPr>
          <a:xfrm>
            <a:off x="1615626" y="1538100"/>
            <a:ext cx="17352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PROJECT OVERVIEW</a:t>
            </a:r>
            <a:endParaRPr dirty="0"/>
          </a:p>
        </p:txBody>
      </p:sp>
      <p:sp>
        <p:nvSpPr>
          <p:cNvPr id="183" name="Google Shape;183;p28"/>
          <p:cNvSpPr txBox="1">
            <a:spLocks noGrp="1"/>
          </p:cNvSpPr>
          <p:nvPr>
            <p:ph type="title" idx="2"/>
          </p:nvPr>
        </p:nvSpPr>
        <p:spPr>
          <a:xfrm rot="5400000">
            <a:off x="2745685" y="2055096"/>
            <a:ext cx="1704000" cy="11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/>
              <a:t>02</a:t>
            </a:r>
            <a:endParaRPr sz="4800" dirty="0"/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3"/>
          </p:nvPr>
        </p:nvSpPr>
        <p:spPr>
          <a:xfrm>
            <a:off x="1252305" y="2458020"/>
            <a:ext cx="20985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 &amp; RESULTS</a:t>
            </a:r>
            <a:endParaRPr dirty="0"/>
          </a:p>
        </p:txBody>
      </p:sp>
      <p:sp>
        <p:nvSpPr>
          <p:cNvPr id="185" name="Google Shape;185;p28"/>
          <p:cNvSpPr txBox="1">
            <a:spLocks noGrp="1"/>
          </p:cNvSpPr>
          <p:nvPr>
            <p:ph type="title" idx="4"/>
          </p:nvPr>
        </p:nvSpPr>
        <p:spPr>
          <a:xfrm rot="5400000">
            <a:off x="2762082" y="2974688"/>
            <a:ext cx="1704000" cy="11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/>
              <a:t>03</a:t>
            </a:r>
            <a:endParaRPr sz="4800" dirty="0"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5"/>
          </p:nvPr>
        </p:nvSpPr>
        <p:spPr>
          <a:xfrm>
            <a:off x="1183355" y="3377977"/>
            <a:ext cx="20985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LIMITATIONS</a:t>
            </a:r>
            <a:endParaRPr dirty="0"/>
          </a:p>
        </p:txBody>
      </p:sp>
      <p:sp>
        <p:nvSpPr>
          <p:cNvPr id="187" name="Google Shape;187;p28"/>
          <p:cNvSpPr txBox="1">
            <a:spLocks noGrp="1"/>
          </p:cNvSpPr>
          <p:nvPr>
            <p:ph type="title" idx="6"/>
          </p:nvPr>
        </p:nvSpPr>
        <p:spPr>
          <a:xfrm rot="-5400000">
            <a:off x="4430838" y="1126013"/>
            <a:ext cx="1704000" cy="11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04</a:t>
            </a:r>
            <a:endParaRPr sz="4800"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7"/>
          </p:nvPr>
        </p:nvSpPr>
        <p:spPr>
          <a:xfrm>
            <a:off x="5862149" y="1538100"/>
            <a:ext cx="1942799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IMPROVEMENTS &amp;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CONCLUSION</a:t>
            </a:r>
            <a:endParaRPr dirty="0"/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 idx="8"/>
          </p:nvPr>
        </p:nvSpPr>
        <p:spPr>
          <a:xfrm rot="-5400000">
            <a:off x="4430838" y="2045938"/>
            <a:ext cx="1704000" cy="11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05</a:t>
            </a:r>
            <a:endParaRPr sz="4800"/>
          </a:p>
        </p:txBody>
      </p:sp>
      <p:sp>
        <p:nvSpPr>
          <p:cNvPr id="190" name="Google Shape;190;p28"/>
          <p:cNvSpPr txBox="1">
            <a:spLocks noGrp="1"/>
          </p:cNvSpPr>
          <p:nvPr>
            <p:ph type="subTitle" idx="9"/>
          </p:nvPr>
        </p:nvSpPr>
        <p:spPr>
          <a:xfrm>
            <a:off x="5862152" y="2458025"/>
            <a:ext cx="1532828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THOUGHTS &amp;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DISCUSSION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ctrTitle"/>
          </p:nvPr>
        </p:nvSpPr>
        <p:spPr>
          <a:xfrm>
            <a:off x="5050971" y="111450"/>
            <a:ext cx="3721629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HK" dirty="0"/>
              <a:t>CODE SHARING</a:t>
            </a:r>
            <a:br>
              <a:rPr lang="en-HK" dirty="0"/>
            </a:br>
            <a:r>
              <a:rPr lang="en-HK" dirty="0"/>
              <a:t>SPOTIFY – Collaborative Filtering RS</a:t>
            </a:r>
            <a:endParaRPr lang="en-HK" dirty="0">
              <a:effectLst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0" y="0"/>
            <a:ext cx="1082100" cy="5143500"/>
          </a:xfrm>
          <a:prstGeom prst="rect">
            <a:avLst/>
          </a:prstGeom>
          <a:solidFill>
            <a:srgbClr val="D8A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l="72184" t="8633" r="18457" b="9"/>
          <a:stretch/>
        </p:blipFill>
        <p:spPr>
          <a:xfrm>
            <a:off x="0" y="0"/>
            <a:ext cx="7905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/>
          <p:nvPr/>
        </p:nvSpPr>
        <p:spPr>
          <a:xfrm>
            <a:off x="0" y="0"/>
            <a:ext cx="790500" cy="5143500"/>
          </a:xfrm>
          <a:prstGeom prst="rect">
            <a:avLst/>
          </a:prstGeom>
          <a:solidFill>
            <a:srgbClr val="E2665B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B732FE6-4D5C-E24A-9598-119CF6249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377"/>
            <a:ext cx="7653313" cy="32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E4D80876-A777-424A-B07D-DF066C4C0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996" y="1640659"/>
            <a:ext cx="1751421" cy="350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287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ctrTitle"/>
          </p:nvPr>
        </p:nvSpPr>
        <p:spPr>
          <a:xfrm>
            <a:off x="5050971" y="111450"/>
            <a:ext cx="3721629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HK" dirty="0"/>
              <a:t>CODE SHARING</a:t>
            </a:r>
            <a:br>
              <a:rPr lang="en-HK" dirty="0"/>
            </a:br>
            <a:r>
              <a:rPr lang="en-HK" dirty="0"/>
              <a:t>SPOTIFY – Collaborative Filtering RS</a:t>
            </a:r>
            <a:endParaRPr lang="en-HK" dirty="0">
              <a:effectLst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0" y="0"/>
            <a:ext cx="1082100" cy="5143500"/>
          </a:xfrm>
          <a:prstGeom prst="rect">
            <a:avLst/>
          </a:prstGeom>
          <a:solidFill>
            <a:srgbClr val="D8A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l="72184" t="8633" r="18457" b="9"/>
          <a:stretch/>
        </p:blipFill>
        <p:spPr>
          <a:xfrm>
            <a:off x="0" y="0"/>
            <a:ext cx="7905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/>
          <p:nvPr/>
        </p:nvSpPr>
        <p:spPr>
          <a:xfrm>
            <a:off x="0" y="0"/>
            <a:ext cx="790500" cy="5143500"/>
          </a:xfrm>
          <a:prstGeom prst="rect">
            <a:avLst/>
          </a:prstGeom>
          <a:solidFill>
            <a:srgbClr val="E2665B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043570D-346B-454A-86DC-FA942F465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00" y="1158240"/>
            <a:ext cx="6984018" cy="323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5F42B8B3-5CED-4B41-9028-209903F48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614" y="2865120"/>
            <a:ext cx="3450385" cy="225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263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ctrTitle"/>
          </p:nvPr>
        </p:nvSpPr>
        <p:spPr>
          <a:xfrm>
            <a:off x="5050971" y="111450"/>
            <a:ext cx="3721629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HK" dirty="0"/>
              <a:t>CODE SHARING</a:t>
            </a:r>
            <a:br>
              <a:rPr lang="en-HK" dirty="0"/>
            </a:br>
            <a:r>
              <a:rPr lang="en-HK" dirty="0"/>
              <a:t>SPOTIFY – Collaborative Filtering RS</a:t>
            </a:r>
            <a:endParaRPr lang="en-HK" dirty="0">
              <a:effectLst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0" y="0"/>
            <a:ext cx="1082100" cy="5143500"/>
          </a:xfrm>
          <a:prstGeom prst="rect">
            <a:avLst/>
          </a:prstGeom>
          <a:solidFill>
            <a:srgbClr val="D8A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l="72184" t="8633" r="18457" b="9"/>
          <a:stretch/>
        </p:blipFill>
        <p:spPr>
          <a:xfrm>
            <a:off x="0" y="0"/>
            <a:ext cx="7905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/>
          <p:nvPr/>
        </p:nvSpPr>
        <p:spPr>
          <a:xfrm>
            <a:off x="0" y="0"/>
            <a:ext cx="790500" cy="5143500"/>
          </a:xfrm>
          <a:prstGeom prst="rect">
            <a:avLst/>
          </a:prstGeom>
          <a:solidFill>
            <a:srgbClr val="E2665B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CE84FFB-392F-0D47-B284-28C651891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00" y="1061539"/>
            <a:ext cx="6662057" cy="209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51A2A767-6BBB-9348-9D4F-89882A22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56" y="3372840"/>
            <a:ext cx="5042263" cy="161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67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ctrTitle"/>
          </p:nvPr>
        </p:nvSpPr>
        <p:spPr>
          <a:xfrm>
            <a:off x="5050971" y="111450"/>
            <a:ext cx="3721629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HK" dirty="0"/>
              <a:t>EVALUATION</a:t>
            </a:r>
            <a:endParaRPr lang="en-HK" dirty="0">
              <a:effectLst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0" y="0"/>
            <a:ext cx="1082100" cy="5143500"/>
          </a:xfrm>
          <a:prstGeom prst="rect">
            <a:avLst/>
          </a:prstGeom>
          <a:solidFill>
            <a:srgbClr val="D8A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l="72184" t="8633" r="18457" b="9"/>
          <a:stretch/>
        </p:blipFill>
        <p:spPr>
          <a:xfrm>
            <a:off x="0" y="0"/>
            <a:ext cx="7905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/>
          <p:nvPr/>
        </p:nvSpPr>
        <p:spPr>
          <a:xfrm>
            <a:off x="0" y="0"/>
            <a:ext cx="790500" cy="5143500"/>
          </a:xfrm>
          <a:prstGeom prst="rect">
            <a:avLst/>
          </a:prstGeom>
          <a:solidFill>
            <a:srgbClr val="E2665B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DBAF792-D803-5842-86A9-A435EEDCC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90" y="326719"/>
            <a:ext cx="4570159" cy="197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0BB4DCE8-026B-4247-B065-5E01040EC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69" y="2296807"/>
            <a:ext cx="42418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24DC74-E6E1-D74B-AF3E-77F25B6D3F0C}"/>
              </a:ext>
            </a:extLst>
          </p:cNvPr>
          <p:cNvSpPr/>
          <p:nvPr/>
        </p:nvSpPr>
        <p:spPr>
          <a:xfrm>
            <a:off x="3394434" y="18942"/>
            <a:ext cx="2355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latin typeface="Anaheim" panose="02000503000000000000" pitchFamily="2" charset="77"/>
              </a:rPr>
              <a:t>Billboard 2020 Top 100 songs</a:t>
            </a:r>
            <a:endParaRPr lang="en-HK" dirty="0"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626C48-B35C-4E4C-9E00-DFC24084A4E9}"/>
              </a:ext>
            </a:extLst>
          </p:cNvPr>
          <p:cNvSpPr/>
          <p:nvPr/>
        </p:nvSpPr>
        <p:spPr>
          <a:xfrm>
            <a:off x="6911785" y="2454068"/>
            <a:ext cx="1478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latin typeface="Anaheim" panose="02000503000000000000" pitchFamily="2" charset="77"/>
              </a:rPr>
              <a:t>17.6% match rate!</a:t>
            </a:r>
            <a:endParaRPr lang="en-HK" dirty="0">
              <a:effectLst/>
            </a:endParaRPr>
          </a:p>
        </p:txBody>
      </p:sp>
      <p:pic>
        <p:nvPicPr>
          <p:cNvPr id="21510" name="Picture 6">
            <a:extLst>
              <a:ext uri="{FF2B5EF4-FFF2-40B4-BE49-F238E27FC236}">
                <a16:creationId xmlns:a16="http://schemas.microsoft.com/office/drawing/2014/main" id="{8BB04DD6-14FD-B94E-AF4C-D6534D1B8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16" y="3184666"/>
            <a:ext cx="6078583" cy="149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08BAEE-CB0D-5747-80E3-F5B857C759C2}"/>
              </a:ext>
            </a:extLst>
          </p:cNvPr>
          <p:cNvSpPr/>
          <p:nvPr/>
        </p:nvSpPr>
        <p:spPr>
          <a:xfrm>
            <a:off x="5952887" y="4752621"/>
            <a:ext cx="1375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latin typeface="Anaheim" panose="02000503000000000000" pitchFamily="2" charset="77"/>
              </a:rPr>
              <a:t>20% match rate!</a:t>
            </a:r>
            <a:endParaRPr lang="en-HK" dirty="0"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34ED17-77C8-3D41-B30C-4B3C680062FA}"/>
              </a:ext>
            </a:extLst>
          </p:cNvPr>
          <p:cNvSpPr/>
          <p:nvPr/>
        </p:nvSpPr>
        <p:spPr>
          <a:xfrm>
            <a:off x="3574893" y="2876889"/>
            <a:ext cx="2621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latin typeface="Anaheim" panose="02000503000000000000" pitchFamily="2" charset="77"/>
              </a:rPr>
              <a:t>Gemma’s playlist with 100 songs</a:t>
            </a:r>
            <a:endParaRPr lang="en-HK" dirty="0">
              <a:effectLst/>
            </a:endParaRPr>
          </a:p>
        </p:txBody>
      </p:sp>
      <p:pic>
        <p:nvPicPr>
          <p:cNvPr id="21512" name="Picture 8">
            <a:extLst>
              <a:ext uri="{FF2B5EF4-FFF2-40B4-BE49-F238E27FC236}">
                <a16:creationId xmlns:a16="http://schemas.microsoft.com/office/drawing/2014/main" id="{6A81CCDA-BB89-C248-8E57-64940CC25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319" y="4684260"/>
            <a:ext cx="20701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173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ctrTitle"/>
          </p:nvPr>
        </p:nvSpPr>
        <p:spPr>
          <a:xfrm>
            <a:off x="5050971" y="111450"/>
            <a:ext cx="3721629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HK" dirty="0"/>
              <a:t>EVALUATION</a:t>
            </a:r>
            <a:endParaRPr lang="en-HK" dirty="0">
              <a:effectLst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0" y="0"/>
            <a:ext cx="1082100" cy="5143500"/>
          </a:xfrm>
          <a:prstGeom prst="rect">
            <a:avLst/>
          </a:prstGeom>
          <a:solidFill>
            <a:srgbClr val="D8A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l="72184" t="8633" r="18457" b="9"/>
          <a:stretch/>
        </p:blipFill>
        <p:spPr>
          <a:xfrm>
            <a:off x="0" y="0"/>
            <a:ext cx="7905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/>
          <p:nvPr/>
        </p:nvSpPr>
        <p:spPr>
          <a:xfrm>
            <a:off x="0" y="0"/>
            <a:ext cx="790500" cy="5143500"/>
          </a:xfrm>
          <a:prstGeom prst="rect">
            <a:avLst/>
          </a:prstGeom>
          <a:solidFill>
            <a:srgbClr val="E2665B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6526E876-6D9F-B54F-8985-10D6E10A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68" y="812799"/>
            <a:ext cx="7382864" cy="142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23F686BA-051D-DB47-992B-4D402E49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33" y="2712611"/>
            <a:ext cx="2589213" cy="230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>
            <a:extLst>
              <a:ext uri="{FF2B5EF4-FFF2-40B4-BE49-F238E27FC236}">
                <a16:creationId xmlns:a16="http://schemas.microsoft.com/office/drawing/2014/main" id="{EB10EE21-568D-5642-AFEE-88D7812CD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766" y="2238103"/>
            <a:ext cx="3004037" cy="290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513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ctrTitle"/>
          </p:nvPr>
        </p:nvSpPr>
        <p:spPr>
          <a:xfrm>
            <a:off x="5050971" y="111450"/>
            <a:ext cx="3721629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HK" dirty="0"/>
              <a:t>EVALUATION</a:t>
            </a:r>
            <a:endParaRPr lang="en-HK" dirty="0">
              <a:effectLst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0" y="0"/>
            <a:ext cx="1082100" cy="5143500"/>
          </a:xfrm>
          <a:prstGeom prst="rect">
            <a:avLst/>
          </a:prstGeom>
          <a:solidFill>
            <a:srgbClr val="D8A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l="72184" t="8633" r="18457" b="9"/>
          <a:stretch/>
        </p:blipFill>
        <p:spPr>
          <a:xfrm>
            <a:off x="0" y="0"/>
            <a:ext cx="7905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/>
          <p:nvPr/>
        </p:nvSpPr>
        <p:spPr>
          <a:xfrm>
            <a:off x="0" y="0"/>
            <a:ext cx="790500" cy="5143500"/>
          </a:xfrm>
          <a:prstGeom prst="rect">
            <a:avLst/>
          </a:prstGeom>
          <a:solidFill>
            <a:srgbClr val="E2665B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82" name="Picture 6">
            <a:extLst>
              <a:ext uri="{FF2B5EF4-FFF2-40B4-BE49-F238E27FC236}">
                <a16:creationId xmlns:a16="http://schemas.microsoft.com/office/drawing/2014/main" id="{189E4550-6414-7240-93FA-191E30AFC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32" y="1412953"/>
            <a:ext cx="8689568" cy="4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>
            <a:extLst>
              <a:ext uri="{FF2B5EF4-FFF2-40B4-BE49-F238E27FC236}">
                <a16:creationId xmlns:a16="http://schemas.microsoft.com/office/drawing/2014/main" id="{EAC251B2-A1D6-AB41-8006-54B411636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153" y="1900102"/>
            <a:ext cx="4339636" cy="318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614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1"/>
          <p:cNvSpPr txBox="1">
            <a:spLocks noGrp="1"/>
          </p:cNvSpPr>
          <p:nvPr>
            <p:ph type="ctrTitle" idx="2"/>
          </p:nvPr>
        </p:nvSpPr>
        <p:spPr>
          <a:xfrm>
            <a:off x="6112268" y="2728610"/>
            <a:ext cx="2285700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LIMITATIONS</a:t>
            </a:r>
            <a:endParaRPr dirty="0"/>
          </a:p>
        </p:txBody>
      </p:sp>
      <p:sp>
        <p:nvSpPr>
          <p:cNvPr id="681" name="Google Shape;681;p41"/>
          <p:cNvSpPr txBox="1">
            <a:spLocks noGrp="1"/>
          </p:cNvSpPr>
          <p:nvPr>
            <p:ph type="title"/>
          </p:nvPr>
        </p:nvSpPr>
        <p:spPr>
          <a:xfrm flipH="1">
            <a:off x="6335200" y="236710"/>
            <a:ext cx="2536800" cy="15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682" name="Google Shape;682;p41"/>
          <p:cNvSpPr txBox="1">
            <a:spLocks noGrp="1"/>
          </p:cNvSpPr>
          <p:nvPr>
            <p:ph type="subTitle" idx="1"/>
          </p:nvPr>
        </p:nvSpPr>
        <p:spPr>
          <a:xfrm>
            <a:off x="1693800" y="3595279"/>
            <a:ext cx="38730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What are the flaws of our RS?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50"/>
          <p:cNvGrpSpPr/>
          <p:nvPr/>
        </p:nvGrpSpPr>
        <p:grpSpPr>
          <a:xfrm>
            <a:off x="2151925" y="991853"/>
            <a:ext cx="931500" cy="740700"/>
            <a:chOff x="2151925" y="991853"/>
            <a:chExt cx="931500" cy="740700"/>
          </a:xfrm>
        </p:grpSpPr>
        <p:cxnSp>
          <p:nvCxnSpPr>
            <p:cNvPr id="882" name="Google Shape;882;p50"/>
            <p:cNvCxnSpPr/>
            <p:nvPr/>
          </p:nvCxnSpPr>
          <p:spPr>
            <a:xfrm>
              <a:off x="2151925" y="1362203"/>
              <a:ext cx="931500" cy="0"/>
            </a:xfrm>
            <a:prstGeom prst="straightConnector1">
              <a:avLst/>
            </a:prstGeom>
            <a:noFill/>
            <a:ln w="19050" cap="flat" cmpd="sng">
              <a:solidFill>
                <a:srgbClr val="D8A45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83" name="Google Shape;883;p50"/>
            <p:cNvCxnSpPr/>
            <p:nvPr/>
          </p:nvCxnSpPr>
          <p:spPr>
            <a:xfrm>
              <a:off x="2158997" y="991853"/>
              <a:ext cx="0" cy="740700"/>
            </a:xfrm>
            <a:prstGeom prst="straightConnector1">
              <a:avLst/>
            </a:prstGeom>
            <a:noFill/>
            <a:ln w="19050" cap="flat" cmpd="sng">
              <a:solidFill>
                <a:srgbClr val="D8A45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4" name="Google Shape;884;p50"/>
          <p:cNvGrpSpPr/>
          <p:nvPr/>
        </p:nvGrpSpPr>
        <p:grpSpPr>
          <a:xfrm rot="10800000">
            <a:off x="6039542" y="1090619"/>
            <a:ext cx="741000" cy="740700"/>
            <a:chOff x="2151925" y="991853"/>
            <a:chExt cx="741000" cy="740700"/>
          </a:xfrm>
        </p:grpSpPr>
        <p:cxnSp>
          <p:nvCxnSpPr>
            <p:cNvPr id="885" name="Google Shape;885;p50"/>
            <p:cNvCxnSpPr/>
            <p:nvPr/>
          </p:nvCxnSpPr>
          <p:spPr>
            <a:xfrm>
              <a:off x="2151925" y="1362203"/>
              <a:ext cx="741000" cy="0"/>
            </a:xfrm>
            <a:prstGeom prst="straightConnector1">
              <a:avLst/>
            </a:prstGeom>
            <a:noFill/>
            <a:ln w="19050" cap="flat" cmpd="sng">
              <a:solidFill>
                <a:srgbClr val="D8A45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86" name="Google Shape;886;p50"/>
            <p:cNvCxnSpPr/>
            <p:nvPr/>
          </p:nvCxnSpPr>
          <p:spPr>
            <a:xfrm>
              <a:off x="2158997" y="991853"/>
              <a:ext cx="0" cy="740700"/>
            </a:xfrm>
            <a:prstGeom prst="straightConnector1">
              <a:avLst/>
            </a:prstGeom>
            <a:noFill/>
            <a:ln w="19050" cap="flat" cmpd="sng">
              <a:solidFill>
                <a:srgbClr val="D8A45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8" name="Google Shape;888;p50"/>
          <p:cNvGrpSpPr/>
          <p:nvPr/>
        </p:nvGrpSpPr>
        <p:grpSpPr>
          <a:xfrm rot="10800000">
            <a:off x="5968975" y="3626369"/>
            <a:ext cx="917400" cy="740700"/>
            <a:chOff x="2151925" y="991853"/>
            <a:chExt cx="917400" cy="740700"/>
          </a:xfrm>
        </p:grpSpPr>
        <p:cxnSp>
          <p:nvCxnSpPr>
            <p:cNvPr id="889" name="Google Shape;889;p50"/>
            <p:cNvCxnSpPr/>
            <p:nvPr/>
          </p:nvCxnSpPr>
          <p:spPr>
            <a:xfrm>
              <a:off x="2151925" y="1362203"/>
              <a:ext cx="917400" cy="0"/>
            </a:xfrm>
            <a:prstGeom prst="straightConnector1">
              <a:avLst/>
            </a:prstGeom>
            <a:noFill/>
            <a:ln w="19050" cap="flat" cmpd="sng">
              <a:solidFill>
                <a:srgbClr val="D8A45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90" name="Google Shape;890;p50"/>
            <p:cNvCxnSpPr/>
            <p:nvPr/>
          </p:nvCxnSpPr>
          <p:spPr>
            <a:xfrm>
              <a:off x="2158997" y="991853"/>
              <a:ext cx="0" cy="740700"/>
            </a:xfrm>
            <a:prstGeom prst="straightConnector1">
              <a:avLst/>
            </a:prstGeom>
            <a:noFill/>
            <a:ln w="19050" cap="flat" cmpd="sng">
              <a:solidFill>
                <a:srgbClr val="D8A45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2" name="Google Shape;892;p50"/>
          <p:cNvGrpSpPr/>
          <p:nvPr/>
        </p:nvGrpSpPr>
        <p:grpSpPr>
          <a:xfrm>
            <a:off x="2469433" y="3390761"/>
            <a:ext cx="931500" cy="740700"/>
            <a:chOff x="2151925" y="991853"/>
            <a:chExt cx="931500" cy="740700"/>
          </a:xfrm>
        </p:grpSpPr>
        <p:cxnSp>
          <p:nvCxnSpPr>
            <p:cNvPr id="893" name="Google Shape;893;p50"/>
            <p:cNvCxnSpPr/>
            <p:nvPr/>
          </p:nvCxnSpPr>
          <p:spPr>
            <a:xfrm>
              <a:off x="2151925" y="1362203"/>
              <a:ext cx="931500" cy="0"/>
            </a:xfrm>
            <a:prstGeom prst="straightConnector1">
              <a:avLst/>
            </a:prstGeom>
            <a:noFill/>
            <a:ln w="19050" cap="flat" cmpd="sng">
              <a:solidFill>
                <a:srgbClr val="D8A45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94" name="Google Shape;894;p50"/>
            <p:cNvCxnSpPr/>
            <p:nvPr/>
          </p:nvCxnSpPr>
          <p:spPr>
            <a:xfrm>
              <a:off x="2158997" y="991853"/>
              <a:ext cx="0" cy="740700"/>
            </a:xfrm>
            <a:prstGeom prst="straightConnector1">
              <a:avLst/>
            </a:prstGeom>
            <a:noFill/>
            <a:ln w="19050" cap="flat" cmpd="sng">
              <a:solidFill>
                <a:srgbClr val="D8A45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95" name="Google Shape;895;p50"/>
          <p:cNvSpPr txBox="1">
            <a:spLocks noGrp="1"/>
          </p:cNvSpPr>
          <p:nvPr>
            <p:ph type="ctrTitle"/>
          </p:nvPr>
        </p:nvSpPr>
        <p:spPr>
          <a:xfrm>
            <a:off x="7322574" y="111450"/>
            <a:ext cx="1450051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LIMITATIONS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2757C5-4B83-B642-A804-357D059CF1C5}"/>
              </a:ext>
            </a:extLst>
          </p:cNvPr>
          <p:cNvSpPr/>
          <p:nvPr/>
        </p:nvSpPr>
        <p:spPr>
          <a:xfrm>
            <a:off x="406869" y="696450"/>
            <a:ext cx="16067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HK" sz="1600" dirty="0">
                <a:solidFill>
                  <a:srgbClr val="D8A451"/>
                </a:solidFill>
                <a:latin typeface="Righteous" panose="02010506000000020000" pitchFamily="2" charset="0"/>
              </a:rPr>
              <a:t>Large Dataset</a:t>
            </a:r>
            <a:endParaRPr lang="en-HK" dirty="0"/>
          </a:p>
          <a:p>
            <a:pPr algn="r"/>
            <a:r>
              <a:rPr lang="en-HK" dirty="0">
                <a:solidFill>
                  <a:srgbClr val="276670"/>
                </a:solidFill>
                <a:latin typeface="Anaheim" panose="02000503000000000000" pitchFamily="2" charset="77"/>
              </a:rPr>
              <a:t>Insufficient computation power to process large dataset </a:t>
            </a:r>
            <a:endParaRPr lang="en-HK" dirty="0"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AFB603-5496-9B40-BDD3-5A410988DBF0}"/>
              </a:ext>
            </a:extLst>
          </p:cNvPr>
          <p:cNvSpPr/>
          <p:nvPr/>
        </p:nvSpPr>
        <p:spPr>
          <a:xfrm>
            <a:off x="726168" y="3062967"/>
            <a:ext cx="165181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HK" sz="1600" dirty="0">
                <a:solidFill>
                  <a:srgbClr val="D8A451"/>
                </a:solidFill>
                <a:latin typeface="Righteous" panose="02010506000000020000" pitchFamily="2" charset="0"/>
              </a:rPr>
              <a:t>Limited Data</a:t>
            </a:r>
            <a:endParaRPr lang="en-HK" dirty="0"/>
          </a:p>
          <a:p>
            <a:pPr algn="r"/>
            <a:r>
              <a:rPr lang="en-HK" dirty="0">
                <a:solidFill>
                  <a:srgbClr val="276670"/>
                </a:solidFill>
                <a:latin typeface="Anaheim" panose="02000503000000000000" pitchFamily="2" charset="77"/>
              </a:rPr>
              <a:t>Only include songs that users have listened once and more than once</a:t>
            </a:r>
            <a:endParaRPr lang="en-HK" dirty="0"/>
          </a:p>
          <a:p>
            <a:br>
              <a:rPr lang="en-HK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13E096-E554-624B-A8D7-23D86E76F389}"/>
              </a:ext>
            </a:extLst>
          </p:cNvPr>
          <p:cNvSpPr/>
          <p:nvPr/>
        </p:nvSpPr>
        <p:spPr>
          <a:xfrm>
            <a:off x="6786786" y="788424"/>
            <a:ext cx="1651819" cy="1859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600" dirty="0">
                <a:solidFill>
                  <a:srgbClr val="D8A451"/>
                </a:solidFill>
                <a:latin typeface="Righteous" panose="02010506000000020000" pitchFamily="2" charset="0"/>
              </a:rPr>
              <a:t>Privacy</a:t>
            </a:r>
            <a:endParaRPr lang="en-HK" dirty="0"/>
          </a:p>
          <a:p>
            <a:pPr>
              <a:spcBef>
                <a:spcPts val="100"/>
              </a:spcBef>
            </a:pPr>
            <a:r>
              <a:rPr lang="en-HK" dirty="0">
                <a:solidFill>
                  <a:srgbClr val="276670"/>
                </a:solidFill>
                <a:latin typeface="Anaheim" panose="02000503000000000000" pitchFamily="2" charset="77"/>
              </a:rPr>
              <a:t>Lack of real user’s data for tailor-made songs recommendation or comparison</a:t>
            </a:r>
            <a:br>
              <a:rPr lang="en-HK" dirty="0">
                <a:solidFill>
                  <a:srgbClr val="276670"/>
                </a:solidFill>
                <a:latin typeface="Anaheim" panose="02000503000000000000" pitchFamily="2" charset="77"/>
              </a:rPr>
            </a:br>
            <a:br>
              <a:rPr lang="en-HK" dirty="0">
                <a:solidFill>
                  <a:srgbClr val="276670"/>
                </a:solidFill>
                <a:latin typeface="Anaheim" panose="02000503000000000000" pitchFamily="2" charset="77"/>
              </a:rPr>
            </a:br>
            <a:endParaRPr lang="en-HK" dirty="0"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EBC8C3-76EB-FD47-802F-E0962503731A}"/>
              </a:ext>
            </a:extLst>
          </p:cNvPr>
          <p:cNvSpPr/>
          <p:nvPr/>
        </p:nvSpPr>
        <p:spPr>
          <a:xfrm>
            <a:off x="6919477" y="3388010"/>
            <a:ext cx="1740307" cy="1644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600" dirty="0">
                <a:solidFill>
                  <a:srgbClr val="D8A451"/>
                </a:solidFill>
                <a:latin typeface="Righteous" panose="02010506000000020000" pitchFamily="2" charset="0"/>
              </a:rPr>
              <a:t>Effectiveness</a:t>
            </a:r>
            <a:endParaRPr lang="en-HK" dirty="0"/>
          </a:p>
          <a:p>
            <a:pPr>
              <a:spcBef>
                <a:spcPts val="100"/>
              </a:spcBef>
            </a:pPr>
            <a:r>
              <a:rPr lang="en-HK" dirty="0">
                <a:solidFill>
                  <a:srgbClr val="276670"/>
                </a:solidFill>
                <a:latin typeface="Anaheim" panose="02000503000000000000" pitchFamily="2" charset="77"/>
              </a:rPr>
              <a:t>Failed to compare effectiveness between two platforms’ RS </a:t>
            </a:r>
            <a:endParaRPr lang="en-HK" dirty="0"/>
          </a:p>
          <a:p>
            <a:br>
              <a:rPr lang="en-HK" dirty="0"/>
            </a:b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7"/>
          <p:cNvSpPr txBox="1">
            <a:spLocks noGrp="1"/>
          </p:cNvSpPr>
          <p:nvPr>
            <p:ph type="ctrTitle" idx="2"/>
          </p:nvPr>
        </p:nvSpPr>
        <p:spPr>
          <a:xfrm>
            <a:off x="5804773" y="1918027"/>
            <a:ext cx="2687541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HK" dirty="0"/>
              <a:t>FUTURE IMPROVEMENTS</a:t>
            </a:r>
            <a:br>
              <a:rPr lang="en-HK" dirty="0"/>
            </a:br>
            <a:r>
              <a:rPr lang="en-HK" dirty="0"/>
              <a:t>&amp; CONCLUSION</a:t>
            </a:r>
            <a:endParaRPr lang="en-HK" dirty="0">
              <a:effectLst/>
            </a:endParaRPr>
          </a:p>
        </p:txBody>
      </p:sp>
      <p:sp>
        <p:nvSpPr>
          <p:cNvPr id="817" name="Google Shape;817;p47"/>
          <p:cNvSpPr txBox="1">
            <a:spLocks noGrp="1"/>
          </p:cNvSpPr>
          <p:nvPr>
            <p:ph type="title"/>
          </p:nvPr>
        </p:nvSpPr>
        <p:spPr>
          <a:xfrm flipH="1">
            <a:off x="6074575" y="3352985"/>
            <a:ext cx="2536800" cy="15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7F1ACB-BB6D-E340-B128-9B6E819695BB}"/>
              </a:ext>
            </a:extLst>
          </p:cNvPr>
          <p:cNvSpPr/>
          <p:nvPr/>
        </p:nvSpPr>
        <p:spPr>
          <a:xfrm>
            <a:off x="5608191" y="4600708"/>
            <a:ext cx="28841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dirty="0">
                <a:solidFill>
                  <a:srgbClr val="F3F3F3"/>
                </a:solidFill>
                <a:latin typeface="Anaheim" panose="02000503000000000000" pitchFamily="2" charset="77"/>
              </a:rPr>
              <a:t>What can be improved in the future?</a:t>
            </a:r>
            <a:endParaRPr lang="en-HK" dirty="0">
              <a:effectLst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/>
          <p:cNvSpPr/>
          <p:nvPr/>
        </p:nvSpPr>
        <p:spPr>
          <a:xfrm rot="10800000">
            <a:off x="6171014" y="1512000"/>
            <a:ext cx="465371" cy="1328353"/>
          </a:xfrm>
          <a:custGeom>
            <a:avLst/>
            <a:gdLst/>
            <a:ahLst/>
            <a:cxnLst/>
            <a:rect l="l" t="t" r="r" b="b"/>
            <a:pathLst>
              <a:path w="3067" h="12104" extrusionOk="0">
                <a:moveTo>
                  <a:pt x="0" y="1"/>
                </a:moveTo>
                <a:lnTo>
                  <a:pt x="0" y="12103"/>
                </a:lnTo>
                <a:lnTo>
                  <a:pt x="3066" y="12103"/>
                </a:lnTo>
                <a:lnTo>
                  <a:pt x="3066" y="1"/>
                </a:lnTo>
                <a:close/>
              </a:path>
            </a:pathLst>
          </a:custGeom>
          <a:solidFill>
            <a:srgbClr val="B25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3"/>
          <p:cNvSpPr/>
          <p:nvPr/>
        </p:nvSpPr>
        <p:spPr>
          <a:xfrm rot="10800000">
            <a:off x="5448125" y="1900429"/>
            <a:ext cx="465523" cy="939921"/>
          </a:xfrm>
          <a:custGeom>
            <a:avLst/>
            <a:gdLst/>
            <a:ahLst/>
            <a:cxnLst/>
            <a:rect l="l" t="t" r="r" b="b"/>
            <a:pathLst>
              <a:path w="3068" h="23228" extrusionOk="0">
                <a:moveTo>
                  <a:pt x="0" y="1"/>
                </a:moveTo>
                <a:lnTo>
                  <a:pt x="0" y="23227"/>
                </a:lnTo>
                <a:lnTo>
                  <a:pt x="3067" y="23227"/>
                </a:lnTo>
                <a:lnTo>
                  <a:pt x="3067" y="1"/>
                </a:lnTo>
                <a:close/>
              </a:path>
            </a:pathLst>
          </a:custGeom>
          <a:solidFill>
            <a:srgbClr val="B25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6" name="Google Shape;706;p43"/>
          <p:cNvCxnSpPr>
            <a:cxnSpLocks/>
          </p:cNvCxnSpPr>
          <p:nvPr/>
        </p:nvCxnSpPr>
        <p:spPr>
          <a:xfrm rot="10800000" flipH="1">
            <a:off x="2974006" y="2556178"/>
            <a:ext cx="3947100" cy="8400"/>
          </a:xfrm>
          <a:prstGeom prst="straightConnector1">
            <a:avLst/>
          </a:prstGeom>
          <a:noFill/>
          <a:ln w="19050" cap="flat" cmpd="sng">
            <a:solidFill>
              <a:srgbClr val="B25148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08" name="Google Shape;708;p43"/>
          <p:cNvSpPr/>
          <p:nvPr/>
        </p:nvSpPr>
        <p:spPr>
          <a:xfrm>
            <a:off x="3290275" y="2288875"/>
            <a:ext cx="465371" cy="1328353"/>
          </a:xfrm>
          <a:custGeom>
            <a:avLst/>
            <a:gdLst/>
            <a:ahLst/>
            <a:cxnLst/>
            <a:rect l="l" t="t" r="r" b="b"/>
            <a:pathLst>
              <a:path w="3067" h="12104" extrusionOk="0">
                <a:moveTo>
                  <a:pt x="0" y="1"/>
                </a:moveTo>
                <a:lnTo>
                  <a:pt x="0" y="12103"/>
                </a:lnTo>
                <a:lnTo>
                  <a:pt x="3066" y="12103"/>
                </a:lnTo>
                <a:lnTo>
                  <a:pt x="3066" y="1"/>
                </a:lnTo>
                <a:close/>
              </a:path>
            </a:pathLst>
          </a:custGeom>
          <a:solidFill>
            <a:srgbClr val="B25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3"/>
          <p:cNvSpPr/>
          <p:nvPr/>
        </p:nvSpPr>
        <p:spPr>
          <a:xfrm>
            <a:off x="4717525" y="1900422"/>
            <a:ext cx="467177" cy="1328368"/>
          </a:xfrm>
          <a:custGeom>
            <a:avLst/>
            <a:gdLst/>
            <a:ahLst/>
            <a:cxnLst/>
            <a:rect l="l" t="t" r="r" b="b"/>
            <a:pathLst>
              <a:path w="3079" h="27844" extrusionOk="0">
                <a:moveTo>
                  <a:pt x="1" y="0"/>
                </a:moveTo>
                <a:lnTo>
                  <a:pt x="1" y="27844"/>
                </a:lnTo>
                <a:lnTo>
                  <a:pt x="3079" y="27844"/>
                </a:lnTo>
                <a:lnTo>
                  <a:pt x="3079" y="0"/>
                </a:lnTo>
                <a:close/>
              </a:path>
            </a:pathLst>
          </a:custGeom>
          <a:solidFill>
            <a:srgbClr val="B25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3"/>
          <p:cNvSpPr/>
          <p:nvPr/>
        </p:nvSpPr>
        <p:spPr>
          <a:xfrm>
            <a:off x="4003825" y="2288877"/>
            <a:ext cx="465523" cy="939921"/>
          </a:xfrm>
          <a:custGeom>
            <a:avLst/>
            <a:gdLst/>
            <a:ahLst/>
            <a:cxnLst/>
            <a:rect l="l" t="t" r="r" b="b"/>
            <a:pathLst>
              <a:path w="3068" h="23228" extrusionOk="0">
                <a:moveTo>
                  <a:pt x="0" y="1"/>
                </a:moveTo>
                <a:lnTo>
                  <a:pt x="0" y="23227"/>
                </a:lnTo>
                <a:lnTo>
                  <a:pt x="3067" y="23227"/>
                </a:lnTo>
                <a:lnTo>
                  <a:pt x="3067" y="1"/>
                </a:lnTo>
                <a:close/>
              </a:path>
            </a:pathLst>
          </a:custGeom>
          <a:solidFill>
            <a:srgbClr val="B25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5" name="Google Shape;715;p43"/>
          <p:cNvGrpSpPr/>
          <p:nvPr/>
        </p:nvGrpSpPr>
        <p:grpSpPr>
          <a:xfrm>
            <a:off x="4109387" y="2438179"/>
            <a:ext cx="251103" cy="251421"/>
            <a:chOff x="-61784125" y="1931250"/>
            <a:chExt cx="316650" cy="317050"/>
          </a:xfrm>
        </p:grpSpPr>
        <p:sp>
          <p:nvSpPr>
            <p:cNvPr id="716" name="Google Shape;716;p43"/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43"/>
          <p:cNvGrpSpPr/>
          <p:nvPr/>
        </p:nvGrpSpPr>
        <p:grpSpPr>
          <a:xfrm>
            <a:off x="3395395" y="2422138"/>
            <a:ext cx="251103" cy="252352"/>
            <a:chOff x="-62150375" y="2664925"/>
            <a:chExt cx="316650" cy="318225"/>
          </a:xfrm>
        </p:grpSpPr>
        <p:sp>
          <p:nvSpPr>
            <p:cNvPr id="721" name="Google Shape;721;p43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/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/>
            </a:p>
          </p:txBody>
        </p:sp>
      </p:grpSp>
      <p:grpSp>
        <p:nvGrpSpPr>
          <p:cNvPr id="725" name="Google Shape;725;p43"/>
          <p:cNvGrpSpPr/>
          <p:nvPr/>
        </p:nvGrpSpPr>
        <p:grpSpPr>
          <a:xfrm>
            <a:off x="5554404" y="2437565"/>
            <a:ext cx="252967" cy="252650"/>
            <a:chOff x="-60620800" y="2304600"/>
            <a:chExt cx="319000" cy="318600"/>
          </a:xfrm>
        </p:grpSpPr>
        <p:sp>
          <p:nvSpPr>
            <p:cNvPr id="726" name="Google Shape;726;p43"/>
            <p:cNvSpPr/>
            <p:nvPr/>
          </p:nvSpPr>
          <p:spPr>
            <a:xfrm>
              <a:off x="-60620800" y="2304600"/>
              <a:ext cx="319000" cy="318600"/>
            </a:xfrm>
            <a:custGeom>
              <a:avLst/>
              <a:gdLst/>
              <a:ahLst/>
              <a:cxnLst/>
              <a:rect l="l" t="t" r="r" b="b"/>
              <a:pathLst>
                <a:path w="12760" h="12744" extrusionOk="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-60491625" y="2560150"/>
              <a:ext cx="144925" cy="20525"/>
            </a:xfrm>
            <a:custGeom>
              <a:avLst/>
              <a:gdLst/>
              <a:ahLst/>
              <a:cxnLst/>
              <a:rect l="l" t="t" r="r" b="b"/>
              <a:pathLst>
                <a:path w="5797" h="821" extrusionOk="0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-60573550" y="2445950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" name="Google Shape;729;p43"/>
          <p:cNvGrpSpPr/>
          <p:nvPr/>
        </p:nvGrpSpPr>
        <p:grpSpPr>
          <a:xfrm>
            <a:off x="6300667" y="2457862"/>
            <a:ext cx="233418" cy="212055"/>
            <a:chOff x="-62518200" y="2692475"/>
            <a:chExt cx="318225" cy="289100"/>
          </a:xfrm>
        </p:grpSpPr>
        <p:sp>
          <p:nvSpPr>
            <p:cNvPr id="730" name="Google Shape;730;p43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2" name="Google Shape;732;p43"/>
          <p:cNvSpPr/>
          <p:nvPr/>
        </p:nvSpPr>
        <p:spPr>
          <a:xfrm>
            <a:off x="4822518" y="2438235"/>
            <a:ext cx="246555" cy="251310"/>
          </a:xfrm>
          <a:custGeom>
            <a:avLst/>
            <a:gdLst/>
            <a:ahLst/>
            <a:cxnLst/>
            <a:rect l="l" t="t" r="r" b="b"/>
            <a:pathLst>
              <a:path w="12446" h="12686" extrusionOk="0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43"/>
          <p:cNvSpPr txBox="1">
            <a:spLocks noGrp="1"/>
          </p:cNvSpPr>
          <p:nvPr>
            <p:ph type="ctrTitle"/>
          </p:nvPr>
        </p:nvSpPr>
        <p:spPr>
          <a:xfrm>
            <a:off x="6829900" y="111450"/>
            <a:ext cx="19428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FUTURE</a:t>
            </a:r>
            <a:br>
              <a:rPr lang="es" dirty="0"/>
            </a:br>
            <a:r>
              <a:rPr lang="es" dirty="0"/>
              <a:t>IMPROVEMENTS</a:t>
            </a:r>
            <a:endParaRPr dirty="0"/>
          </a:p>
        </p:txBody>
      </p:sp>
      <p:cxnSp>
        <p:nvCxnSpPr>
          <p:cNvPr id="734" name="Google Shape;734;p43"/>
          <p:cNvCxnSpPr/>
          <p:nvPr/>
        </p:nvCxnSpPr>
        <p:spPr>
          <a:xfrm>
            <a:off x="4945800" y="1458385"/>
            <a:ext cx="0" cy="485700"/>
          </a:xfrm>
          <a:prstGeom prst="straightConnector1">
            <a:avLst/>
          </a:prstGeom>
          <a:noFill/>
          <a:ln w="19050" cap="flat" cmpd="sng">
            <a:solidFill>
              <a:srgbClr val="B25148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35" name="Google Shape;735;p43"/>
          <p:cNvCxnSpPr/>
          <p:nvPr/>
        </p:nvCxnSpPr>
        <p:spPr>
          <a:xfrm>
            <a:off x="4234938" y="3168310"/>
            <a:ext cx="0" cy="485700"/>
          </a:xfrm>
          <a:prstGeom prst="straightConnector1">
            <a:avLst/>
          </a:prstGeom>
          <a:noFill/>
          <a:ln w="19050" cap="flat" cmpd="sng">
            <a:solidFill>
              <a:srgbClr val="B2514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36" name="Google Shape;736;p43"/>
          <p:cNvCxnSpPr/>
          <p:nvPr/>
        </p:nvCxnSpPr>
        <p:spPr>
          <a:xfrm>
            <a:off x="5696125" y="2782550"/>
            <a:ext cx="0" cy="871500"/>
          </a:xfrm>
          <a:prstGeom prst="straightConnector1">
            <a:avLst/>
          </a:prstGeom>
          <a:noFill/>
          <a:ln w="19050" cap="flat" cmpd="sng">
            <a:solidFill>
              <a:srgbClr val="B25148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37" name="Google Shape;737;p43"/>
          <p:cNvSpPr/>
          <p:nvPr/>
        </p:nvSpPr>
        <p:spPr>
          <a:xfrm>
            <a:off x="0" y="0"/>
            <a:ext cx="1082100" cy="5143500"/>
          </a:xfrm>
          <a:prstGeom prst="rect">
            <a:avLst/>
          </a:prstGeom>
          <a:solidFill>
            <a:srgbClr val="D8A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8" name="Google Shape;738;p43"/>
          <p:cNvPicPr preferRelativeResize="0"/>
          <p:nvPr/>
        </p:nvPicPr>
        <p:blipFill rotWithShape="1">
          <a:blip r:embed="rId3">
            <a:alphaModFix/>
          </a:blip>
          <a:srcRect l="44877" r="44876"/>
          <a:stretch/>
        </p:blipFill>
        <p:spPr>
          <a:xfrm>
            <a:off x="0" y="0"/>
            <a:ext cx="790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43"/>
          <p:cNvSpPr/>
          <p:nvPr/>
        </p:nvSpPr>
        <p:spPr>
          <a:xfrm>
            <a:off x="-400" y="0"/>
            <a:ext cx="790500" cy="5143500"/>
          </a:xfrm>
          <a:prstGeom prst="rect">
            <a:avLst/>
          </a:prstGeom>
          <a:solidFill>
            <a:srgbClr val="276670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447666-1FC0-7C40-99E3-65B1891C2EB4}"/>
              </a:ext>
            </a:extLst>
          </p:cNvPr>
          <p:cNvSpPr/>
          <p:nvPr/>
        </p:nvSpPr>
        <p:spPr>
          <a:xfrm>
            <a:off x="1864571" y="2022287"/>
            <a:ext cx="678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HK" dirty="0">
                <a:solidFill>
                  <a:srgbClr val="276670"/>
                </a:solidFill>
                <a:latin typeface="Righteous" panose="02010506000000020000" pitchFamily="2" charset="0"/>
              </a:rPr>
              <a:t>1. NLP</a:t>
            </a:r>
            <a:endParaRPr lang="en-HK" dirty="0"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E0EC95-3E4D-DF44-8256-676BC3144539}"/>
              </a:ext>
            </a:extLst>
          </p:cNvPr>
          <p:cNvSpPr/>
          <p:nvPr/>
        </p:nvSpPr>
        <p:spPr>
          <a:xfrm>
            <a:off x="1392098" y="2288875"/>
            <a:ext cx="16424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sz="1200" dirty="0">
                <a:solidFill>
                  <a:srgbClr val="276670"/>
                </a:solidFill>
                <a:latin typeface="Anaheim" panose="02000503000000000000" pitchFamily="2" charset="77"/>
              </a:rPr>
              <a:t>Analysing lyrics and song names</a:t>
            </a:r>
            <a:endParaRPr lang="en-HK" sz="1200" dirty="0"/>
          </a:p>
          <a:p>
            <a:pPr algn="ctr"/>
            <a:r>
              <a:rPr lang="en-HK" sz="1200" dirty="0">
                <a:solidFill>
                  <a:srgbClr val="276670"/>
                </a:solidFill>
                <a:latin typeface="Anaheim" panose="02000503000000000000" pitchFamily="2" charset="77"/>
              </a:rPr>
              <a:t>as features in</a:t>
            </a:r>
            <a:endParaRPr lang="en-HK" sz="1200" dirty="0"/>
          </a:p>
          <a:p>
            <a:pPr algn="ctr"/>
            <a:r>
              <a:rPr lang="en-HK" sz="1200" dirty="0">
                <a:solidFill>
                  <a:srgbClr val="276670"/>
                </a:solidFill>
                <a:latin typeface="Anaheim" panose="02000503000000000000" pitchFamily="2" charset="77"/>
              </a:rPr>
              <a:t>Content-based RS</a:t>
            </a:r>
            <a:endParaRPr lang="en-HK" sz="1200" dirty="0"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4012FE-F1CB-E74D-BCD4-B7CA8BCC611B}"/>
              </a:ext>
            </a:extLst>
          </p:cNvPr>
          <p:cNvSpPr/>
          <p:nvPr/>
        </p:nvSpPr>
        <p:spPr>
          <a:xfrm>
            <a:off x="3395395" y="3791473"/>
            <a:ext cx="1050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HK" dirty="0">
                <a:solidFill>
                  <a:srgbClr val="276670"/>
                </a:solidFill>
                <a:latin typeface="Righteous" panose="02010506000000020000" pitchFamily="2" charset="0"/>
              </a:rPr>
              <a:t>2. Weights</a:t>
            </a:r>
            <a:endParaRPr lang="en-HK" dirty="0"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25E89D-1166-EB48-99ED-C582D7490CCE}"/>
              </a:ext>
            </a:extLst>
          </p:cNvPr>
          <p:cNvSpPr/>
          <p:nvPr/>
        </p:nvSpPr>
        <p:spPr>
          <a:xfrm>
            <a:off x="2974006" y="4062229"/>
            <a:ext cx="1759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sz="1200" dirty="0">
                <a:solidFill>
                  <a:srgbClr val="276670"/>
                </a:solidFill>
                <a:latin typeface="Anaheim" panose="02000503000000000000" pitchFamily="2" charset="77"/>
              </a:rPr>
              <a:t>higher weight from nearer neighbours</a:t>
            </a:r>
            <a:endParaRPr lang="en-HK" sz="1200" dirty="0"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A663E1-C053-E841-9119-E799B8BDE682}"/>
              </a:ext>
            </a:extLst>
          </p:cNvPr>
          <p:cNvSpPr/>
          <p:nvPr/>
        </p:nvSpPr>
        <p:spPr>
          <a:xfrm>
            <a:off x="4149096" y="524473"/>
            <a:ext cx="13468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dirty="0">
                <a:solidFill>
                  <a:srgbClr val="276670"/>
                </a:solidFill>
                <a:latin typeface="Righteous" panose="02010506000000020000" pitchFamily="2" charset="0"/>
              </a:rPr>
              <a:t>3. Soundwave</a:t>
            </a:r>
            <a:endParaRPr lang="en-HK" dirty="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7C670D-ECFF-7C46-B091-E018D46FAC5E}"/>
              </a:ext>
            </a:extLst>
          </p:cNvPr>
          <p:cNvSpPr/>
          <p:nvPr/>
        </p:nvSpPr>
        <p:spPr>
          <a:xfrm>
            <a:off x="3977330" y="797574"/>
            <a:ext cx="18452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sz="1200" dirty="0">
                <a:solidFill>
                  <a:srgbClr val="276670"/>
                </a:solidFill>
                <a:latin typeface="Anaheim" panose="02000503000000000000" pitchFamily="2" charset="77"/>
              </a:rPr>
              <a:t>Analysing</a:t>
            </a:r>
            <a:endParaRPr lang="en-HK" sz="1200" dirty="0"/>
          </a:p>
          <a:p>
            <a:pPr algn="ctr"/>
            <a:r>
              <a:rPr lang="en-HK" sz="1200" dirty="0">
                <a:solidFill>
                  <a:srgbClr val="276670"/>
                </a:solidFill>
                <a:latin typeface="Anaheim" panose="02000503000000000000" pitchFamily="2" charset="77"/>
              </a:rPr>
              <a:t>soundwave as sentiment analysis</a:t>
            </a:r>
            <a:endParaRPr lang="en-HK" sz="1200" dirty="0"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00DAE4-D6D4-7140-9BDA-AD124422D261}"/>
              </a:ext>
            </a:extLst>
          </p:cNvPr>
          <p:cNvSpPr/>
          <p:nvPr/>
        </p:nvSpPr>
        <p:spPr>
          <a:xfrm>
            <a:off x="4822517" y="3757973"/>
            <a:ext cx="18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solidFill>
                  <a:srgbClr val="276670"/>
                </a:solidFill>
                <a:latin typeface="Righteous" panose="02010506000000020000" pitchFamily="2" charset="0"/>
              </a:rPr>
              <a:t>4. Insights for users</a:t>
            </a:r>
            <a:endParaRPr lang="en-HK" dirty="0"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1D30C3-0B6F-0C4A-85CB-9268E33854D1}"/>
              </a:ext>
            </a:extLst>
          </p:cNvPr>
          <p:cNvSpPr/>
          <p:nvPr/>
        </p:nvSpPr>
        <p:spPr>
          <a:xfrm>
            <a:off x="4781093" y="4026650"/>
            <a:ext cx="1952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sz="1200" dirty="0">
                <a:solidFill>
                  <a:srgbClr val="276670"/>
                </a:solidFill>
                <a:latin typeface="Anaheim" panose="02000503000000000000" pitchFamily="2" charset="77"/>
              </a:rPr>
              <a:t>Auto-generate report with user-related insights</a:t>
            </a:r>
            <a:endParaRPr lang="en-HK" sz="1200" dirty="0"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E5CED7-0DAB-5347-98F8-7FA4A9FB068E}"/>
              </a:ext>
            </a:extLst>
          </p:cNvPr>
          <p:cNvSpPr/>
          <p:nvPr/>
        </p:nvSpPr>
        <p:spPr>
          <a:xfrm>
            <a:off x="7015547" y="1979750"/>
            <a:ext cx="1734876" cy="102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dirty="0">
                <a:solidFill>
                  <a:srgbClr val="276670"/>
                </a:solidFill>
                <a:latin typeface="Righteous" panose="02010506000000020000" pitchFamily="2" charset="0"/>
              </a:rPr>
              <a:t>5. Chatbot</a:t>
            </a:r>
            <a:endParaRPr lang="en-HK" sz="1050" dirty="0"/>
          </a:p>
          <a:p>
            <a:pPr algn="ctr"/>
            <a:br>
              <a:rPr lang="en-HK" sz="1050" dirty="0"/>
            </a:br>
            <a:r>
              <a:rPr lang="en-HK" sz="1200" dirty="0">
                <a:solidFill>
                  <a:srgbClr val="276670"/>
                </a:solidFill>
                <a:latin typeface="Anaheim" panose="02000503000000000000" pitchFamily="2" charset="77"/>
              </a:rPr>
              <a:t>Interactive chatbot for users to explore new songs/genre</a:t>
            </a:r>
            <a:endParaRPr lang="en-HK" sz="1050" dirty="0"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>
            <a:spLocks noGrp="1"/>
          </p:cNvSpPr>
          <p:nvPr>
            <p:ph type="ctrTitle" idx="2"/>
          </p:nvPr>
        </p:nvSpPr>
        <p:spPr>
          <a:xfrm>
            <a:off x="6112267" y="1971760"/>
            <a:ext cx="2460999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PROJECT</a:t>
            </a:r>
            <a:br>
              <a:rPr lang="es" dirty="0"/>
            </a:br>
            <a:r>
              <a:rPr lang="es" dirty="0"/>
              <a:t>OVERVIEW</a:t>
            </a:r>
            <a:endParaRPr dirty="0"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1"/>
          </p:nvPr>
        </p:nvSpPr>
        <p:spPr>
          <a:xfrm>
            <a:off x="4999000" y="4113371"/>
            <a:ext cx="2267105" cy="9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HK" dirty="0"/>
              <a:t>Project Aims</a:t>
            </a:r>
          </a:p>
          <a:p>
            <a:pPr marL="0" lvl="0" indent="0"/>
            <a:r>
              <a:rPr lang="en-HK" dirty="0"/>
              <a:t>&amp;</a:t>
            </a:r>
          </a:p>
          <a:p>
            <a:pPr marL="0" lvl="0" indent="0"/>
            <a:r>
              <a:rPr lang="en-HK" dirty="0"/>
              <a:t>Business Values</a:t>
            </a:r>
          </a:p>
          <a:p>
            <a:pPr marL="0" lvl="0" indent="0"/>
            <a:endParaRPr dirty="0"/>
          </a:p>
        </p:txBody>
      </p:sp>
      <p:sp>
        <p:nvSpPr>
          <p:cNvPr id="279" name="Google Shape;279;p31"/>
          <p:cNvSpPr txBox="1">
            <a:spLocks noGrp="1"/>
          </p:cNvSpPr>
          <p:nvPr>
            <p:ph type="title"/>
          </p:nvPr>
        </p:nvSpPr>
        <p:spPr>
          <a:xfrm flipH="1">
            <a:off x="6335200" y="236710"/>
            <a:ext cx="2536800" cy="15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451"/>
        </a:solidFill>
        <a:effectLst/>
      </p:bgPr>
    </p:bg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-66674" y="6"/>
            <a:ext cx="2647707" cy="39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049225" y="1153836"/>
            <a:ext cx="2659527" cy="3989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4210051" y="6"/>
            <a:ext cx="2647707" cy="39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25950" y="1153836"/>
            <a:ext cx="2659527" cy="39896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2" name="Google Shape;762;p45"/>
          <p:cNvGrpSpPr/>
          <p:nvPr/>
        </p:nvGrpSpPr>
        <p:grpSpPr>
          <a:xfrm>
            <a:off x="5332888" y="3767194"/>
            <a:ext cx="392477" cy="553757"/>
            <a:chOff x="1950650" y="238125"/>
            <a:chExt cx="3699125" cy="5219200"/>
          </a:xfrm>
        </p:grpSpPr>
        <p:sp>
          <p:nvSpPr>
            <p:cNvPr id="763" name="Google Shape;763;p45"/>
            <p:cNvSpPr/>
            <p:nvPr/>
          </p:nvSpPr>
          <p:spPr>
            <a:xfrm>
              <a:off x="3470750" y="1504575"/>
              <a:ext cx="658925" cy="659775"/>
            </a:xfrm>
            <a:custGeom>
              <a:avLst/>
              <a:gdLst/>
              <a:ahLst/>
              <a:cxnLst/>
              <a:rect l="l" t="t" r="r" b="b"/>
              <a:pathLst>
                <a:path w="26357" h="26391" extrusionOk="0">
                  <a:moveTo>
                    <a:pt x="13179" y="6133"/>
                  </a:moveTo>
                  <a:cubicBezTo>
                    <a:pt x="17093" y="6133"/>
                    <a:pt x="20257" y="9297"/>
                    <a:pt x="20257" y="13212"/>
                  </a:cubicBezTo>
                  <a:cubicBezTo>
                    <a:pt x="20257" y="17093"/>
                    <a:pt x="17093" y="20258"/>
                    <a:pt x="13179" y="20258"/>
                  </a:cubicBezTo>
                  <a:cubicBezTo>
                    <a:pt x="9264" y="20258"/>
                    <a:pt x="6100" y="17093"/>
                    <a:pt x="6100" y="13212"/>
                  </a:cubicBezTo>
                  <a:cubicBezTo>
                    <a:pt x="6100" y="9297"/>
                    <a:pt x="9264" y="6133"/>
                    <a:pt x="13179" y="6133"/>
                  </a:cubicBezTo>
                  <a:close/>
                  <a:moveTo>
                    <a:pt x="13179" y="1"/>
                  </a:moveTo>
                  <a:cubicBezTo>
                    <a:pt x="5904" y="1"/>
                    <a:pt x="0" y="5937"/>
                    <a:pt x="0" y="13179"/>
                  </a:cubicBezTo>
                  <a:cubicBezTo>
                    <a:pt x="0" y="20453"/>
                    <a:pt x="5904" y="26390"/>
                    <a:pt x="13179" y="26390"/>
                  </a:cubicBezTo>
                  <a:cubicBezTo>
                    <a:pt x="20453" y="26390"/>
                    <a:pt x="26357" y="20453"/>
                    <a:pt x="26357" y="13179"/>
                  </a:cubicBezTo>
                  <a:cubicBezTo>
                    <a:pt x="26357" y="5937"/>
                    <a:pt x="20453" y="1"/>
                    <a:pt x="131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4568400" y="4628750"/>
              <a:ext cx="658950" cy="490950"/>
            </a:xfrm>
            <a:custGeom>
              <a:avLst/>
              <a:gdLst/>
              <a:ahLst/>
              <a:cxnLst/>
              <a:rect l="l" t="t" r="r" b="b"/>
              <a:pathLst>
                <a:path w="26358" h="19638" extrusionOk="0">
                  <a:moveTo>
                    <a:pt x="20257" y="6133"/>
                  </a:moveTo>
                  <a:lnTo>
                    <a:pt x="20257" y="13505"/>
                  </a:lnTo>
                  <a:lnTo>
                    <a:pt x="6100" y="13505"/>
                  </a:lnTo>
                  <a:lnTo>
                    <a:pt x="6100" y="6133"/>
                  </a:lnTo>
                  <a:close/>
                  <a:moveTo>
                    <a:pt x="3034" y="0"/>
                  </a:moveTo>
                  <a:cubicBezTo>
                    <a:pt x="1371" y="0"/>
                    <a:pt x="0" y="1370"/>
                    <a:pt x="0" y="3067"/>
                  </a:cubicBezTo>
                  <a:lnTo>
                    <a:pt x="0" y="16571"/>
                  </a:lnTo>
                  <a:cubicBezTo>
                    <a:pt x="0" y="18267"/>
                    <a:pt x="1371" y="19638"/>
                    <a:pt x="3034" y="19638"/>
                  </a:cubicBezTo>
                  <a:lnTo>
                    <a:pt x="23324" y="19638"/>
                  </a:lnTo>
                  <a:cubicBezTo>
                    <a:pt x="24987" y="19638"/>
                    <a:pt x="26357" y="18267"/>
                    <a:pt x="26357" y="16571"/>
                  </a:cubicBezTo>
                  <a:lnTo>
                    <a:pt x="26357" y="3067"/>
                  </a:lnTo>
                  <a:cubicBezTo>
                    <a:pt x="26357" y="1370"/>
                    <a:pt x="24987" y="0"/>
                    <a:pt x="2332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2963500" y="3193400"/>
              <a:ext cx="1419800" cy="1588675"/>
            </a:xfrm>
            <a:custGeom>
              <a:avLst/>
              <a:gdLst/>
              <a:ahLst/>
              <a:cxnLst/>
              <a:rect l="l" t="t" r="r" b="b"/>
              <a:pathLst>
                <a:path w="56792" h="63547" extrusionOk="0">
                  <a:moveTo>
                    <a:pt x="50659" y="6788"/>
                  </a:moveTo>
                  <a:lnTo>
                    <a:pt x="50659" y="10670"/>
                  </a:lnTo>
                  <a:lnTo>
                    <a:pt x="23030" y="16215"/>
                  </a:lnTo>
                  <a:lnTo>
                    <a:pt x="23030" y="12334"/>
                  </a:lnTo>
                  <a:lnTo>
                    <a:pt x="50659" y="6788"/>
                  </a:lnTo>
                  <a:close/>
                  <a:moveTo>
                    <a:pt x="45277" y="39897"/>
                  </a:moveTo>
                  <a:cubicBezTo>
                    <a:pt x="48245" y="39897"/>
                    <a:pt x="50659" y="42311"/>
                    <a:pt x="50659" y="45280"/>
                  </a:cubicBezTo>
                  <a:cubicBezTo>
                    <a:pt x="50659" y="48248"/>
                    <a:pt x="48245" y="50662"/>
                    <a:pt x="45277" y="50662"/>
                  </a:cubicBezTo>
                  <a:cubicBezTo>
                    <a:pt x="42309" y="50662"/>
                    <a:pt x="39895" y="48248"/>
                    <a:pt x="39895" y="45280"/>
                  </a:cubicBezTo>
                  <a:cubicBezTo>
                    <a:pt x="39895" y="42311"/>
                    <a:pt x="42309" y="39897"/>
                    <a:pt x="45277" y="39897"/>
                  </a:cubicBezTo>
                  <a:close/>
                  <a:moveTo>
                    <a:pt x="11515" y="46650"/>
                  </a:moveTo>
                  <a:cubicBezTo>
                    <a:pt x="14484" y="46650"/>
                    <a:pt x="16898" y="49064"/>
                    <a:pt x="16898" y="52032"/>
                  </a:cubicBezTo>
                  <a:cubicBezTo>
                    <a:pt x="16898" y="55000"/>
                    <a:pt x="14484" y="57414"/>
                    <a:pt x="11515" y="57414"/>
                  </a:cubicBezTo>
                  <a:cubicBezTo>
                    <a:pt x="8547" y="57414"/>
                    <a:pt x="6133" y="55000"/>
                    <a:pt x="6133" y="52032"/>
                  </a:cubicBezTo>
                  <a:cubicBezTo>
                    <a:pt x="6133" y="49064"/>
                    <a:pt x="8547" y="46650"/>
                    <a:pt x="11515" y="46650"/>
                  </a:cubicBezTo>
                  <a:close/>
                  <a:moveTo>
                    <a:pt x="53766" y="0"/>
                  </a:moveTo>
                  <a:cubicBezTo>
                    <a:pt x="53556" y="0"/>
                    <a:pt x="53345" y="23"/>
                    <a:pt x="53138" y="69"/>
                  </a:cubicBezTo>
                  <a:lnTo>
                    <a:pt x="19344" y="6821"/>
                  </a:lnTo>
                  <a:cubicBezTo>
                    <a:pt x="17942" y="7115"/>
                    <a:pt x="16898" y="8354"/>
                    <a:pt x="16898" y="9822"/>
                  </a:cubicBezTo>
                  <a:lnTo>
                    <a:pt x="16898" y="19902"/>
                  </a:lnTo>
                  <a:lnTo>
                    <a:pt x="16898" y="19934"/>
                  </a:lnTo>
                  <a:lnTo>
                    <a:pt x="16898" y="41887"/>
                  </a:lnTo>
                  <a:cubicBezTo>
                    <a:pt x="15299" y="41007"/>
                    <a:pt x="13473" y="40517"/>
                    <a:pt x="11515" y="40517"/>
                  </a:cubicBezTo>
                  <a:cubicBezTo>
                    <a:pt x="5187" y="40517"/>
                    <a:pt x="1" y="45704"/>
                    <a:pt x="1" y="52032"/>
                  </a:cubicBezTo>
                  <a:cubicBezTo>
                    <a:pt x="1" y="58360"/>
                    <a:pt x="5187" y="63547"/>
                    <a:pt x="11515" y="63547"/>
                  </a:cubicBezTo>
                  <a:cubicBezTo>
                    <a:pt x="17844" y="63547"/>
                    <a:pt x="23030" y="58360"/>
                    <a:pt x="23030" y="52032"/>
                  </a:cubicBezTo>
                  <a:lnTo>
                    <a:pt x="23030" y="22446"/>
                  </a:lnTo>
                  <a:lnTo>
                    <a:pt x="50659" y="16933"/>
                  </a:lnTo>
                  <a:lnTo>
                    <a:pt x="50659" y="35135"/>
                  </a:lnTo>
                  <a:cubicBezTo>
                    <a:pt x="49061" y="34254"/>
                    <a:pt x="47234" y="33765"/>
                    <a:pt x="45277" y="33765"/>
                  </a:cubicBezTo>
                  <a:cubicBezTo>
                    <a:pt x="38949" y="33765"/>
                    <a:pt x="33795" y="38952"/>
                    <a:pt x="33795" y="45280"/>
                  </a:cubicBezTo>
                  <a:cubicBezTo>
                    <a:pt x="33795" y="51608"/>
                    <a:pt x="38949" y="56795"/>
                    <a:pt x="45277" y="56795"/>
                  </a:cubicBezTo>
                  <a:cubicBezTo>
                    <a:pt x="51638" y="56795"/>
                    <a:pt x="56792" y="51608"/>
                    <a:pt x="56792" y="45280"/>
                  </a:cubicBezTo>
                  <a:lnTo>
                    <a:pt x="56792" y="13214"/>
                  </a:lnTo>
                  <a:lnTo>
                    <a:pt x="56792" y="13182"/>
                  </a:lnTo>
                  <a:lnTo>
                    <a:pt x="56792" y="3070"/>
                  </a:lnTo>
                  <a:cubicBezTo>
                    <a:pt x="56792" y="2156"/>
                    <a:pt x="56368" y="1276"/>
                    <a:pt x="55683" y="688"/>
                  </a:cubicBezTo>
                  <a:cubicBezTo>
                    <a:pt x="55134" y="239"/>
                    <a:pt x="54451" y="0"/>
                    <a:pt x="5376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1950650" y="238125"/>
              <a:ext cx="3699125" cy="5219200"/>
            </a:xfrm>
            <a:custGeom>
              <a:avLst/>
              <a:gdLst/>
              <a:ahLst/>
              <a:cxnLst/>
              <a:rect l="l" t="t" r="r" b="b"/>
              <a:pathLst>
                <a:path w="147965" h="208768" extrusionOk="0">
                  <a:moveTo>
                    <a:pt x="73983" y="6133"/>
                  </a:moveTo>
                  <a:cubicBezTo>
                    <a:pt x="104808" y="6133"/>
                    <a:pt x="130056" y="30369"/>
                    <a:pt x="131654" y="60803"/>
                  </a:cubicBezTo>
                  <a:lnTo>
                    <a:pt x="94240" y="60803"/>
                  </a:lnTo>
                  <a:cubicBezTo>
                    <a:pt x="93391" y="60803"/>
                    <a:pt x="92641" y="61130"/>
                    <a:pt x="92087" y="61684"/>
                  </a:cubicBezTo>
                  <a:cubicBezTo>
                    <a:pt x="91532" y="62239"/>
                    <a:pt x="91173" y="63022"/>
                    <a:pt x="91173" y="63870"/>
                  </a:cubicBezTo>
                  <a:lnTo>
                    <a:pt x="91206" y="63870"/>
                  </a:lnTo>
                  <a:cubicBezTo>
                    <a:pt x="91173" y="73329"/>
                    <a:pt x="83475" y="81060"/>
                    <a:pt x="73983" y="81060"/>
                  </a:cubicBezTo>
                  <a:cubicBezTo>
                    <a:pt x="64490" y="81060"/>
                    <a:pt x="56792" y="73329"/>
                    <a:pt x="56792" y="63870"/>
                  </a:cubicBezTo>
                  <a:cubicBezTo>
                    <a:pt x="56792" y="62173"/>
                    <a:pt x="55422" y="60803"/>
                    <a:pt x="53726" y="60803"/>
                  </a:cubicBezTo>
                  <a:lnTo>
                    <a:pt x="16343" y="60803"/>
                  </a:lnTo>
                  <a:cubicBezTo>
                    <a:pt x="17909" y="30369"/>
                    <a:pt x="43157" y="6133"/>
                    <a:pt x="73983" y="6133"/>
                  </a:cubicBezTo>
                  <a:close/>
                  <a:moveTo>
                    <a:pt x="141865" y="66903"/>
                  </a:moveTo>
                  <a:lnTo>
                    <a:pt x="141865" y="94565"/>
                  </a:lnTo>
                  <a:lnTo>
                    <a:pt x="6101" y="94565"/>
                  </a:lnTo>
                  <a:lnTo>
                    <a:pt x="6101" y="66903"/>
                  </a:lnTo>
                  <a:lnTo>
                    <a:pt x="50855" y="66903"/>
                  </a:lnTo>
                  <a:cubicBezTo>
                    <a:pt x="52356" y="78320"/>
                    <a:pt x="62174" y="87160"/>
                    <a:pt x="73983" y="87160"/>
                  </a:cubicBezTo>
                  <a:cubicBezTo>
                    <a:pt x="85791" y="87160"/>
                    <a:pt x="95610" y="78320"/>
                    <a:pt x="97110" y="66903"/>
                  </a:cubicBezTo>
                  <a:close/>
                  <a:moveTo>
                    <a:pt x="23324" y="114202"/>
                  </a:moveTo>
                  <a:cubicBezTo>
                    <a:pt x="25346" y="114202"/>
                    <a:pt x="27010" y="115866"/>
                    <a:pt x="27010" y="117888"/>
                  </a:cubicBezTo>
                  <a:cubicBezTo>
                    <a:pt x="27010" y="119943"/>
                    <a:pt x="25346" y="121607"/>
                    <a:pt x="23324" y="121607"/>
                  </a:cubicBezTo>
                  <a:lnTo>
                    <a:pt x="19931" y="121574"/>
                  </a:lnTo>
                  <a:cubicBezTo>
                    <a:pt x="14517" y="121574"/>
                    <a:pt x="10113" y="125978"/>
                    <a:pt x="10113" y="131393"/>
                  </a:cubicBezTo>
                  <a:cubicBezTo>
                    <a:pt x="10113" y="136808"/>
                    <a:pt x="14517" y="141211"/>
                    <a:pt x="19931" y="141211"/>
                  </a:cubicBezTo>
                  <a:lnTo>
                    <a:pt x="33469" y="141211"/>
                  </a:lnTo>
                  <a:cubicBezTo>
                    <a:pt x="35491" y="141211"/>
                    <a:pt x="37155" y="142875"/>
                    <a:pt x="37155" y="144897"/>
                  </a:cubicBezTo>
                  <a:cubicBezTo>
                    <a:pt x="37155" y="146952"/>
                    <a:pt x="35491" y="148616"/>
                    <a:pt x="33469" y="148616"/>
                  </a:cubicBezTo>
                  <a:lnTo>
                    <a:pt x="6101" y="148616"/>
                  </a:lnTo>
                  <a:lnTo>
                    <a:pt x="6101" y="114202"/>
                  </a:lnTo>
                  <a:close/>
                  <a:moveTo>
                    <a:pt x="141865" y="114202"/>
                  </a:moveTo>
                  <a:lnTo>
                    <a:pt x="141865" y="148616"/>
                  </a:lnTo>
                  <a:lnTo>
                    <a:pt x="114529" y="148616"/>
                  </a:lnTo>
                  <a:cubicBezTo>
                    <a:pt x="112474" y="148616"/>
                    <a:pt x="110810" y="146952"/>
                    <a:pt x="110810" y="144930"/>
                  </a:cubicBezTo>
                  <a:cubicBezTo>
                    <a:pt x="110810" y="142875"/>
                    <a:pt x="112474" y="141211"/>
                    <a:pt x="114529" y="141211"/>
                  </a:cubicBezTo>
                  <a:lnTo>
                    <a:pt x="128034" y="141211"/>
                  </a:lnTo>
                  <a:cubicBezTo>
                    <a:pt x="133449" y="141211"/>
                    <a:pt x="137852" y="136808"/>
                    <a:pt x="137852" y="131393"/>
                  </a:cubicBezTo>
                  <a:cubicBezTo>
                    <a:pt x="137852" y="125978"/>
                    <a:pt x="133449" y="121574"/>
                    <a:pt x="128034" y="121574"/>
                  </a:cubicBezTo>
                  <a:lnTo>
                    <a:pt x="124641" y="121607"/>
                  </a:lnTo>
                  <a:cubicBezTo>
                    <a:pt x="122619" y="121607"/>
                    <a:pt x="120955" y="119943"/>
                    <a:pt x="120955" y="117888"/>
                  </a:cubicBezTo>
                  <a:cubicBezTo>
                    <a:pt x="120955" y="115866"/>
                    <a:pt x="122619" y="114202"/>
                    <a:pt x="124641" y="114202"/>
                  </a:cubicBezTo>
                  <a:close/>
                  <a:moveTo>
                    <a:pt x="73983" y="0"/>
                  </a:moveTo>
                  <a:cubicBezTo>
                    <a:pt x="39797" y="0"/>
                    <a:pt x="11809" y="27009"/>
                    <a:pt x="10211" y="60803"/>
                  </a:cubicBezTo>
                  <a:lnTo>
                    <a:pt x="3067" y="60803"/>
                  </a:lnTo>
                  <a:cubicBezTo>
                    <a:pt x="1371" y="60803"/>
                    <a:pt x="1" y="62173"/>
                    <a:pt x="1" y="63870"/>
                  </a:cubicBezTo>
                  <a:lnTo>
                    <a:pt x="1" y="173277"/>
                  </a:lnTo>
                  <a:cubicBezTo>
                    <a:pt x="1" y="174940"/>
                    <a:pt x="1371" y="176310"/>
                    <a:pt x="3067" y="176310"/>
                  </a:cubicBezTo>
                  <a:cubicBezTo>
                    <a:pt x="4731" y="176310"/>
                    <a:pt x="6101" y="174940"/>
                    <a:pt x="6101" y="173277"/>
                  </a:cubicBezTo>
                  <a:lnTo>
                    <a:pt x="6101" y="154716"/>
                  </a:lnTo>
                  <a:lnTo>
                    <a:pt x="33469" y="154716"/>
                  </a:lnTo>
                  <a:cubicBezTo>
                    <a:pt x="38851" y="154716"/>
                    <a:pt x="43255" y="150312"/>
                    <a:pt x="43255" y="144930"/>
                  </a:cubicBezTo>
                  <a:cubicBezTo>
                    <a:pt x="43255" y="139515"/>
                    <a:pt x="38851" y="135111"/>
                    <a:pt x="33469" y="135111"/>
                  </a:cubicBezTo>
                  <a:lnTo>
                    <a:pt x="19931" y="135111"/>
                  </a:lnTo>
                  <a:cubicBezTo>
                    <a:pt x="17909" y="135111"/>
                    <a:pt x="16245" y="133448"/>
                    <a:pt x="16245" y="131393"/>
                  </a:cubicBezTo>
                  <a:cubicBezTo>
                    <a:pt x="16245" y="129370"/>
                    <a:pt x="17909" y="127707"/>
                    <a:pt x="19931" y="127707"/>
                  </a:cubicBezTo>
                  <a:lnTo>
                    <a:pt x="23324" y="127707"/>
                  </a:lnTo>
                  <a:cubicBezTo>
                    <a:pt x="28739" y="127707"/>
                    <a:pt x="33142" y="123303"/>
                    <a:pt x="33142" y="117888"/>
                  </a:cubicBezTo>
                  <a:cubicBezTo>
                    <a:pt x="33142" y="112473"/>
                    <a:pt x="28739" y="108070"/>
                    <a:pt x="23324" y="108070"/>
                  </a:cubicBezTo>
                  <a:lnTo>
                    <a:pt x="6101" y="108070"/>
                  </a:lnTo>
                  <a:lnTo>
                    <a:pt x="6101" y="100698"/>
                  </a:lnTo>
                  <a:lnTo>
                    <a:pt x="141865" y="100698"/>
                  </a:lnTo>
                  <a:lnTo>
                    <a:pt x="141865" y="108070"/>
                  </a:lnTo>
                  <a:lnTo>
                    <a:pt x="124641" y="108070"/>
                  </a:lnTo>
                  <a:cubicBezTo>
                    <a:pt x="119226" y="108070"/>
                    <a:pt x="114823" y="112473"/>
                    <a:pt x="114823" y="117888"/>
                  </a:cubicBezTo>
                  <a:cubicBezTo>
                    <a:pt x="114823" y="123303"/>
                    <a:pt x="119226" y="127707"/>
                    <a:pt x="124641" y="127707"/>
                  </a:cubicBezTo>
                  <a:lnTo>
                    <a:pt x="128034" y="127707"/>
                  </a:lnTo>
                  <a:cubicBezTo>
                    <a:pt x="130056" y="127707"/>
                    <a:pt x="131720" y="129370"/>
                    <a:pt x="131720" y="131393"/>
                  </a:cubicBezTo>
                  <a:cubicBezTo>
                    <a:pt x="131720" y="133448"/>
                    <a:pt x="130056" y="135111"/>
                    <a:pt x="128034" y="135111"/>
                  </a:cubicBezTo>
                  <a:lnTo>
                    <a:pt x="114529" y="135111"/>
                  </a:lnTo>
                  <a:cubicBezTo>
                    <a:pt x="109114" y="135111"/>
                    <a:pt x="104710" y="139515"/>
                    <a:pt x="104710" y="144930"/>
                  </a:cubicBezTo>
                  <a:cubicBezTo>
                    <a:pt x="104710" y="150312"/>
                    <a:pt x="109114" y="154716"/>
                    <a:pt x="114529" y="154716"/>
                  </a:cubicBezTo>
                  <a:lnTo>
                    <a:pt x="141865" y="154716"/>
                  </a:lnTo>
                  <a:lnTo>
                    <a:pt x="141865" y="202667"/>
                  </a:lnTo>
                  <a:lnTo>
                    <a:pt x="6101" y="202667"/>
                  </a:lnTo>
                  <a:lnTo>
                    <a:pt x="6101" y="185444"/>
                  </a:lnTo>
                  <a:cubicBezTo>
                    <a:pt x="6101" y="183748"/>
                    <a:pt x="4731" y="182378"/>
                    <a:pt x="3067" y="182378"/>
                  </a:cubicBezTo>
                  <a:cubicBezTo>
                    <a:pt x="1371" y="182378"/>
                    <a:pt x="1" y="183748"/>
                    <a:pt x="1" y="185444"/>
                  </a:cubicBezTo>
                  <a:lnTo>
                    <a:pt x="1" y="205701"/>
                  </a:lnTo>
                  <a:cubicBezTo>
                    <a:pt x="1" y="207397"/>
                    <a:pt x="1371" y="208767"/>
                    <a:pt x="3067" y="208767"/>
                  </a:cubicBezTo>
                  <a:lnTo>
                    <a:pt x="144898" y="208767"/>
                  </a:lnTo>
                  <a:cubicBezTo>
                    <a:pt x="146594" y="208767"/>
                    <a:pt x="147964" y="207397"/>
                    <a:pt x="147964" y="205701"/>
                  </a:cubicBezTo>
                  <a:lnTo>
                    <a:pt x="147964" y="111136"/>
                  </a:lnTo>
                  <a:lnTo>
                    <a:pt x="147964" y="63870"/>
                  </a:lnTo>
                  <a:cubicBezTo>
                    <a:pt x="147964" y="62173"/>
                    <a:pt x="146594" y="60803"/>
                    <a:pt x="144898" y="60803"/>
                  </a:cubicBezTo>
                  <a:lnTo>
                    <a:pt x="137754" y="60803"/>
                  </a:lnTo>
                  <a:cubicBezTo>
                    <a:pt x="136156" y="27009"/>
                    <a:pt x="108168" y="0"/>
                    <a:pt x="7398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7" name="Google Shape;767;p45"/>
          <p:cNvSpPr/>
          <p:nvPr/>
        </p:nvSpPr>
        <p:spPr>
          <a:xfrm>
            <a:off x="1032647" y="3695085"/>
            <a:ext cx="392442" cy="553682"/>
          </a:xfrm>
          <a:custGeom>
            <a:avLst/>
            <a:gdLst/>
            <a:ahLst/>
            <a:cxnLst/>
            <a:rect l="l" t="t" r="r" b="b"/>
            <a:pathLst>
              <a:path w="148231" h="209134" extrusionOk="0">
                <a:moveTo>
                  <a:pt x="74115" y="6127"/>
                </a:moveTo>
                <a:cubicBezTo>
                  <a:pt x="86002" y="6127"/>
                  <a:pt x="96590" y="11666"/>
                  <a:pt x="103477" y="20293"/>
                </a:cubicBezTo>
                <a:lnTo>
                  <a:pt x="94433" y="20293"/>
                </a:lnTo>
                <a:cubicBezTo>
                  <a:pt x="92742" y="20293"/>
                  <a:pt x="91370" y="21666"/>
                  <a:pt x="91370" y="23357"/>
                </a:cubicBezTo>
                <a:cubicBezTo>
                  <a:pt x="91370" y="25048"/>
                  <a:pt x="92742" y="26420"/>
                  <a:pt x="94433" y="26420"/>
                </a:cubicBezTo>
                <a:lnTo>
                  <a:pt x="107472" y="26420"/>
                </a:lnTo>
                <a:cubicBezTo>
                  <a:pt x="108942" y="29263"/>
                  <a:pt x="110045" y="32327"/>
                  <a:pt x="110781" y="35538"/>
                </a:cubicBezTo>
                <a:lnTo>
                  <a:pt x="94433" y="35538"/>
                </a:lnTo>
                <a:cubicBezTo>
                  <a:pt x="92742" y="35538"/>
                  <a:pt x="91370" y="36910"/>
                  <a:pt x="91370" y="38601"/>
                </a:cubicBezTo>
                <a:cubicBezTo>
                  <a:pt x="91370" y="40292"/>
                  <a:pt x="92742" y="41665"/>
                  <a:pt x="94433" y="41665"/>
                </a:cubicBezTo>
                <a:lnTo>
                  <a:pt x="111614" y="41665"/>
                </a:lnTo>
                <a:cubicBezTo>
                  <a:pt x="111638" y="42327"/>
                  <a:pt x="111663" y="42988"/>
                  <a:pt x="111663" y="43675"/>
                </a:cubicBezTo>
                <a:lnTo>
                  <a:pt x="111663" y="50758"/>
                </a:lnTo>
                <a:lnTo>
                  <a:pt x="94433" y="50758"/>
                </a:lnTo>
                <a:cubicBezTo>
                  <a:pt x="92742" y="50758"/>
                  <a:pt x="91370" y="52130"/>
                  <a:pt x="91370" y="53821"/>
                </a:cubicBezTo>
                <a:cubicBezTo>
                  <a:pt x="91370" y="55512"/>
                  <a:pt x="92742" y="56885"/>
                  <a:pt x="94433" y="56885"/>
                </a:cubicBezTo>
                <a:lnTo>
                  <a:pt x="111663" y="56885"/>
                </a:lnTo>
                <a:lnTo>
                  <a:pt x="111663" y="64287"/>
                </a:lnTo>
                <a:lnTo>
                  <a:pt x="36593" y="64287"/>
                </a:lnTo>
                <a:lnTo>
                  <a:pt x="36593" y="56885"/>
                </a:lnTo>
                <a:lnTo>
                  <a:pt x="53822" y="56885"/>
                </a:lnTo>
                <a:cubicBezTo>
                  <a:pt x="55513" y="56885"/>
                  <a:pt x="56886" y="55512"/>
                  <a:pt x="56886" y="53821"/>
                </a:cubicBezTo>
                <a:cubicBezTo>
                  <a:pt x="56886" y="52130"/>
                  <a:pt x="55513" y="50758"/>
                  <a:pt x="53822" y="50758"/>
                </a:cubicBezTo>
                <a:lnTo>
                  <a:pt x="36593" y="50758"/>
                </a:lnTo>
                <a:lnTo>
                  <a:pt x="36593" y="43675"/>
                </a:lnTo>
                <a:cubicBezTo>
                  <a:pt x="36593" y="42988"/>
                  <a:pt x="36593" y="42327"/>
                  <a:pt x="36642" y="41665"/>
                </a:cubicBezTo>
                <a:lnTo>
                  <a:pt x="53822" y="41665"/>
                </a:lnTo>
                <a:cubicBezTo>
                  <a:pt x="55513" y="41665"/>
                  <a:pt x="56886" y="40292"/>
                  <a:pt x="56886" y="38601"/>
                </a:cubicBezTo>
                <a:cubicBezTo>
                  <a:pt x="56886" y="36910"/>
                  <a:pt x="55513" y="35538"/>
                  <a:pt x="53822" y="35538"/>
                </a:cubicBezTo>
                <a:lnTo>
                  <a:pt x="37475" y="35538"/>
                </a:lnTo>
                <a:cubicBezTo>
                  <a:pt x="38186" y="32327"/>
                  <a:pt x="39313" y="29263"/>
                  <a:pt x="40784" y="26420"/>
                </a:cubicBezTo>
                <a:lnTo>
                  <a:pt x="53822" y="26420"/>
                </a:lnTo>
                <a:cubicBezTo>
                  <a:pt x="55513" y="26420"/>
                  <a:pt x="56886" y="25048"/>
                  <a:pt x="56886" y="23357"/>
                </a:cubicBezTo>
                <a:cubicBezTo>
                  <a:pt x="56886" y="21666"/>
                  <a:pt x="55513" y="20293"/>
                  <a:pt x="53822" y="20293"/>
                </a:cubicBezTo>
                <a:lnTo>
                  <a:pt x="44754" y="20293"/>
                </a:lnTo>
                <a:cubicBezTo>
                  <a:pt x="51641" y="11666"/>
                  <a:pt x="62253" y="6127"/>
                  <a:pt x="74115" y="6127"/>
                </a:cubicBezTo>
                <a:close/>
                <a:moveTo>
                  <a:pt x="81199" y="83943"/>
                </a:moveTo>
                <a:lnTo>
                  <a:pt x="81199" y="87962"/>
                </a:lnTo>
                <a:lnTo>
                  <a:pt x="67032" y="87962"/>
                </a:lnTo>
                <a:lnTo>
                  <a:pt x="67032" y="83943"/>
                </a:lnTo>
                <a:close/>
                <a:moveTo>
                  <a:pt x="114727" y="70414"/>
                </a:moveTo>
                <a:cubicBezTo>
                  <a:pt x="116761" y="70414"/>
                  <a:pt x="118427" y="72080"/>
                  <a:pt x="118427" y="74115"/>
                </a:cubicBezTo>
                <a:cubicBezTo>
                  <a:pt x="118427" y="76149"/>
                  <a:pt x="116761" y="77815"/>
                  <a:pt x="114727" y="77815"/>
                </a:cubicBezTo>
                <a:lnTo>
                  <a:pt x="54901" y="77815"/>
                </a:lnTo>
                <a:cubicBezTo>
                  <a:pt x="53210" y="77815"/>
                  <a:pt x="51837" y="79188"/>
                  <a:pt x="51837" y="80879"/>
                </a:cubicBezTo>
                <a:cubicBezTo>
                  <a:pt x="51837" y="82570"/>
                  <a:pt x="53210" y="83943"/>
                  <a:pt x="54901" y="83943"/>
                </a:cubicBezTo>
                <a:lnTo>
                  <a:pt x="60905" y="83943"/>
                </a:lnTo>
                <a:lnTo>
                  <a:pt x="60905" y="91026"/>
                </a:lnTo>
                <a:cubicBezTo>
                  <a:pt x="60905" y="92717"/>
                  <a:pt x="62278" y="94089"/>
                  <a:pt x="63969" y="94089"/>
                </a:cubicBezTo>
                <a:lnTo>
                  <a:pt x="84262" y="94089"/>
                </a:lnTo>
                <a:cubicBezTo>
                  <a:pt x="85953" y="94089"/>
                  <a:pt x="87326" y="92717"/>
                  <a:pt x="87326" y="91026"/>
                </a:cubicBezTo>
                <a:lnTo>
                  <a:pt x="87326" y="83943"/>
                </a:lnTo>
                <a:lnTo>
                  <a:pt x="111663" y="83943"/>
                </a:lnTo>
                <a:lnTo>
                  <a:pt x="111663" y="91026"/>
                </a:lnTo>
                <a:cubicBezTo>
                  <a:pt x="111663" y="111735"/>
                  <a:pt x="94825" y="128573"/>
                  <a:pt x="74115" y="128573"/>
                </a:cubicBezTo>
                <a:cubicBezTo>
                  <a:pt x="53430" y="128573"/>
                  <a:pt x="36593" y="111735"/>
                  <a:pt x="36593" y="91026"/>
                </a:cubicBezTo>
                <a:lnTo>
                  <a:pt x="36593" y="83943"/>
                </a:lnTo>
                <a:lnTo>
                  <a:pt x="42646" y="83943"/>
                </a:lnTo>
                <a:cubicBezTo>
                  <a:pt x="44337" y="83943"/>
                  <a:pt x="45710" y="82570"/>
                  <a:pt x="45710" y="80879"/>
                </a:cubicBezTo>
                <a:cubicBezTo>
                  <a:pt x="45710" y="79188"/>
                  <a:pt x="44337" y="77815"/>
                  <a:pt x="42646" y="77815"/>
                </a:cubicBezTo>
                <a:lnTo>
                  <a:pt x="33529" y="77815"/>
                </a:lnTo>
                <a:cubicBezTo>
                  <a:pt x="31470" y="77815"/>
                  <a:pt x="29804" y="76149"/>
                  <a:pt x="29804" y="74115"/>
                </a:cubicBezTo>
                <a:cubicBezTo>
                  <a:pt x="29804" y="72080"/>
                  <a:pt x="31470" y="70414"/>
                  <a:pt x="33529" y="70414"/>
                </a:cubicBezTo>
                <a:close/>
                <a:moveTo>
                  <a:pt x="125192" y="77178"/>
                </a:moveTo>
                <a:lnTo>
                  <a:pt x="125192" y="91026"/>
                </a:lnTo>
                <a:cubicBezTo>
                  <a:pt x="125192" y="119186"/>
                  <a:pt x="102276" y="142102"/>
                  <a:pt x="74115" y="142102"/>
                </a:cubicBezTo>
                <a:cubicBezTo>
                  <a:pt x="45955" y="142102"/>
                  <a:pt x="23039" y="119186"/>
                  <a:pt x="23039" y="91026"/>
                </a:cubicBezTo>
                <a:lnTo>
                  <a:pt x="23039" y="77178"/>
                </a:lnTo>
                <a:lnTo>
                  <a:pt x="24167" y="77178"/>
                </a:lnTo>
                <a:cubicBezTo>
                  <a:pt x="25147" y="80144"/>
                  <a:pt x="27500" y="82497"/>
                  <a:pt x="30465" y="83452"/>
                </a:cubicBezTo>
                <a:lnTo>
                  <a:pt x="30465" y="91026"/>
                </a:lnTo>
                <a:cubicBezTo>
                  <a:pt x="30465" y="115118"/>
                  <a:pt x="50048" y="134700"/>
                  <a:pt x="74115" y="134700"/>
                </a:cubicBezTo>
                <a:cubicBezTo>
                  <a:pt x="98208" y="134700"/>
                  <a:pt x="117790" y="115118"/>
                  <a:pt x="117790" y="91026"/>
                </a:cubicBezTo>
                <a:lnTo>
                  <a:pt x="117790" y="83452"/>
                </a:lnTo>
                <a:cubicBezTo>
                  <a:pt x="120756" y="82497"/>
                  <a:pt x="123084" y="80144"/>
                  <a:pt x="124064" y="77178"/>
                </a:cubicBezTo>
                <a:close/>
                <a:moveTo>
                  <a:pt x="135338" y="70414"/>
                </a:moveTo>
                <a:lnTo>
                  <a:pt x="135338" y="91026"/>
                </a:lnTo>
                <a:cubicBezTo>
                  <a:pt x="135338" y="124799"/>
                  <a:pt x="107889" y="152273"/>
                  <a:pt x="74115" y="152273"/>
                </a:cubicBezTo>
                <a:cubicBezTo>
                  <a:pt x="40367" y="152273"/>
                  <a:pt x="12893" y="124799"/>
                  <a:pt x="12893" y="91026"/>
                </a:cubicBezTo>
                <a:lnTo>
                  <a:pt x="12893" y="70414"/>
                </a:lnTo>
                <a:lnTo>
                  <a:pt x="16912" y="70414"/>
                </a:lnTo>
                <a:lnTo>
                  <a:pt x="16912" y="91026"/>
                </a:lnTo>
                <a:cubicBezTo>
                  <a:pt x="16912" y="122568"/>
                  <a:pt x="42573" y="148229"/>
                  <a:pt x="74115" y="148229"/>
                </a:cubicBezTo>
                <a:cubicBezTo>
                  <a:pt x="105658" y="148229"/>
                  <a:pt x="131319" y="122568"/>
                  <a:pt x="131319" y="91026"/>
                </a:cubicBezTo>
                <a:lnTo>
                  <a:pt x="131319" y="70414"/>
                </a:lnTo>
                <a:close/>
                <a:moveTo>
                  <a:pt x="77816" y="158278"/>
                </a:moveTo>
                <a:lnTo>
                  <a:pt x="77816" y="169184"/>
                </a:lnTo>
                <a:lnTo>
                  <a:pt x="70415" y="169184"/>
                </a:lnTo>
                <a:lnTo>
                  <a:pt x="70415" y="158278"/>
                </a:lnTo>
                <a:cubicBezTo>
                  <a:pt x="71640" y="158351"/>
                  <a:pt x="72890" y="158400"/>
                  <a:pt x="74115" y="158400"/>
                </a:cubicBezTo>
                <a:cubicBezTo>
                  <a:pt x="75365" y="158400"/>
                  <a:pt x="76591" y="158351"/>
                  <a:pt x="77816" y="158278"/>
                </a:cubicBezTo>
                <a:close/>
                <a:moveTo>
                  <a:pt x="114727" y="175311"/>
                </a:moveTo>
                <a:cubicBezTo>
                  <a:pt x="120486" y="175311"/>
                  <a:pt x="125192" y="179992"/>
                  <a:pt x="125192" y="185776"/>
                </a:cubicBezTo>
                <a:lnTo>
                  <a:pt x="125192" y="189477"/>
                </a:lnTo>
                <a:lnTo>
                  <a:pt x="23039" y="189477"/>
                </a:lnTo>
                <a:lnTo>
                  <a:pt x="23039" y="185776"/>
                </a:lnTo>
                <a:cubicBezTo>
                  <a:pt x="23039" y="179992"/>
                  <a:pt x="27745" y="175311"/>
                  <a:pt x="33529" y="175311"/>
                </a:cubicBezTo>
                <a:close/>
                <a:moveTo>
                  <a:pt x="135020" y="195605"/>
                </a:moveTo>
                <a:cubicBezTo>
                  <a:pt x="137079" y="195605"/>
                  <a:pt x="138721" y="197271"/>
                  <a:pt x="138721" y="199305"/>
                </a:cubicBezTo>
                <a:cubicBezTo>
                  <a:pt x="138721" y="201364"/>
                  <a:pt x="137079" y="203006"/>
                  <a:pt x="135020" y="203006"/>
                </a:cubicBezTo>
                <a:lnTo>
                  <a:pt x="13211" y="203006"/>
                </a:lnTo>
                <a:cubicBezTo>
                  <a:pt x="11177" y="203006"/>
                  <a:pt x="9510" y="201364"/>
                  <a:pt x="9510" y="199305"/>
                </a:cubicBezTo>
                <a:cubicBezTo>
                  <a:pt x="9510" y="197271"/>
                  <a:pt x="11177" y="195605"/>
                  <a:pt x="13211" y="195605"/>
                </a:cubicBezTo>
                <a:close/>
                <a:moveTo>
                  <a:pt x="74115" y="0"/>
                </a:moveTo>
                <a:cubicBezTo>
                  <a:pt x="58111" y="0"/>
                  <a:pt x="44068" y="8676"/>
                  <a:pt x="36470" y="21568"/>
                </a:cubicBezTo>
                <a:cubicBezTo>
                  <a:pt x="36347" y="21739"/>
                  <a:pt x="36249" y="21911"/>
                  <a:pt x="36176" y="22082"/>
                </a:cubicBezTo>
                <a:cubicBezTo>
                  <a:pt x="33382" y="26960"/>
                  <a:pt x="31519" y="32425"/>
                  <a:pt x="30784" y="38234"/>
                </a:cubicBezTo>
                <a:cubicBezTo>
                  <a:pt x="30784" y="38258"/>
                  <a:pt x="30784" y="38283"/>
                  <a:pt x="30784" y="38307"/>
                </a:cubicBezTo>
                <a:cubicBezTo>
                  <a:pt x="30563" y="40072"/>
                  <a:pt x="30465" y="41861"/>
                  <a:pt x="30465" y="43675"/>
                </a:cubicBezTo>
                <a:lnTo>
                  <a:pt x="30465" y="53797"/>
                </a:lnTo>
                <a:cubicBezTo>
                  <a:pt x="30465" y="53797"/>
                  <a:pt x="30465" y="53821"/>
                  <a:pt x="30465" y="53821"/>
                </a:cubicBezTo>
                <a:cubicBezTo>
                  <a:pt x="30465" y="53821"/>
                  <a:pt x="30465" y="53821"/>
                  <a:pt x="30465" y="53846"/>
                </a:cubicBezTo>
                <a:lnTo>
                  <a:pt x="30465" y="64777"/>
                </a:lnTo>
                <a:cubicBezTo>
                  <a:pt x="27500" y="65757"/>
                  <a:pt x="25147" y="68085"/>
                  <a:pt x="24167" y="71051"/>
                </a:cubicBezTo>
                <a:lnTo>
                  <a:pt x="23039" y="71051"/>
                </a:lnTo>
                <a:lnTo>
                  <a:pt x="23039" y="67350"/>
                </a:lnTo>
                <a:cubicBezTo>
                  <a:pt x="23039" y="65659"/>
                  <a:pt x="21667" y="64287"/>
                  <a:pt x="19976" y="64287"/>
                </a:cubicBezTo>
                <a:lnTo>
                  <a:pt x="9829" y="64287"/>
                </a:lnTo>
                <a:cubicBezTo>
                  <a:pt x="8138" y="64287"/>
                  <a:pt x="6765" y="65659"/>
                  <a:pt x="6765" y="67350"/>
                </a:cubicBezTo>
                <a:lnTo>
                  <a:pt x="6765" y="71051"/>
                </a:lnTo>
                <a:lnTo>
                  <a:pt x="3065" y="71051"/>
                </a:lnTo>
                <a:cubicBezTo>
                  <a:pt x="1373" y="71051"/>
                  <a:pt x="1" y="72423"/>
                  <a:pt x="1" y="74115"/>
                </a:cubicBezTo>
                <a:cubicBezTo>
                  <a:pt x="1" y="75806"/>
                  <a:pt x="1373" y="77178"/>
                  <a:pt x="3065" y="77178"/>
                </a:cubicBezTo>
                <a:lnTo>
                  <a:pt x="6765" y="77178"/>
                </a:lnTo>
                <a:lnTo>
                  <a:pt x="6765" y="91026"/>
                </a:lnTo>
                <a:cubicBezTo>
                  <a:pt x="6765" y="124823"/>
                  <a:pt x="31789" y="152886"/>
                  <a:pt x="64287" y="157665"/>
                </a:cubicBezTo>
                <a:lnTo>
                  <a:pt x="64287" y="169184"/>
                </a:lnTo>
                <a:lnTo>
                  <a:pt x="33529" y="169184"/>
                </a:lnTo>
                <a:cubicBezTo>
                  <a:pt x="24363" y="169184"/>
                  <a:pt x="16912" y="176635"/>
                  <a:pt x="16912" y="185776"/>
                </a:cubicBezTo>
                <a:lnTo>
                  <a:pt x="16912" y="189477"/>
                </a:lnTo>
                <a:lnTo>
                  <a:pt x="13211" y="189477"/>
                </a:lnTo>
                <a:cubicBezTo>
                  <a:pt x="7795" y="189477"/>
                  <a:pt x="3383" y="193889"/>
                  <a:pt x="3383" y="199305"/>
                </a:cubicBezTo>
                <a:cubicBezTo>
                  <a:pt x="3383" y="204722"/>
                  <a:pt x="7795" y="209133"/>
                  <a:pt x="13211" y="209133"/>
                </a:cubicBezTo>
                <a:lnTo>
                  <a:pt x="135020" y="209133"/>
                </a:lnTo>
                <a:cubicBezTo>
                  <a:pt x="140436" y="209133"/>
                  <a:pt x="144848" y="204722"/>
                  <a:pt x="144848" y="199305"/>
                </a:cubicBezTo>
                <a:cubicBezTo>
                  <a:pt x="144848" y="193889"/>
                  <a:pt x="140436" y="189477"/>
                  <a:pt x="135020" y="189477"/>
                </a:cubicBezTo>
                <a:lnTo>
                  <a:pt x="131319" y="189477"/>
                </a:lnTo>
                <a:lnTo>
                  <a:pt x="131319" y="185776"/>
                </a:lnTo>
                <a:cubicBezTo>
                  <a:pt x="131319" y="176635"/>
                  <a:pt x="123868" y="169184"/>
                  <a:pt x="114727" y="169184"/>
                </a:cubicBezTo>
                <a:lnTo>
                  <a:pt x="83944" y="169184"/>
                </a:lnTo>
                <a:lnTo>
                  <a:pt x="83944" y="157665"/>
                </a:lnTo>
                <a:cubicBezTo>
                  <a:pt x="116442" y="152886"/>
                  <a:pt x="141466" y="124823"/>
                  <a:pt x="141466" y="91026"/>
                </a:cubicBezTo>
                <a:lnTo>
                  <a:pt x="141466" y="77178"/>
                </a:lnTo>
                <a:lnTo>
                  <a:pt x="145166" y="77178"/>
                </a:lnTo>
                <a:cubicBezTo>
                  <a:pt x="146858" y="77178"/>
                  <a:pt x="148230" y="75806"/>
                  <a:pt x="148230" y="74115"/>
                </a:cubicBezTo>
                <a:cubicBezTo>
                  <a:pt x="148230" y="72423"/>
                  <a:pt x="146858" y="71051"/>
                  <a:pt x="145166" y="71051"/>
                </a:cubicBezTo>
                <a:lnTo>
                  <a:pt x="141466" y="71051"/>
                </a:lnTo>
                <a:lnTo>
                  <a:pt x="141466" y="67350"/>
                </a:lnTo>
                <a:cubicBezTo>
                  <a:pt x="141466" y="65659"/>
                  <a:pt x="140093" y="64287"/>
                  <a:pt x="138402" y="64287"/>
                </a:cubicBezTo>
                <a:lnTo>
                  <a:pt x="128255" y="64287"/>
                </a:lnTo>
                <a:cubicBezTo>
                  <a:pt x="126564" y="64287"/>
                  <a:pt x="125192" y="65659"/>
                  <a:pt x="125192" y="67350"/>
                </a:cubicBezTo>
                <a:lnTo>
                  <a:pt x="125192" y="71051"/>
                </a:lnTo>
                <a:lnTo>
                  <a:pt x="124064" y="71051"/>
                </a:lnTo>
                <a:cubicBezTo>
                  <a:pt x="123084" y="68085"/>
                  <a:pt x="120756" y="65757"/>
                  <a:pt x="117790" y="64777"/>
                </a:cubicBezTo>
                <a:lnTo>
                  <a:pt x="117790" y="53821"/>
                </a:lnTo>
                <a:lnTo>
                  <a:pt x="117790" y="43675"/>
                </a:lnTo>
                <a:cubicBezTo>
                  <a:pt x="117790" y="41836"/>
                  <a:pt x="117668" y="40047"/>
                  <a:pt x="117447" y="38283"/>
                </a:cubicBezTo>
                <a:cubicBezTo>
                  <a:pt x="117447" y="38283"/>
                  <a:pt x="117447" y="38258"/>
                  <a:pt x="117447" y="38258"/>
                </a:cubicBezTo>
                <a:cubicBezTo>
                  <a:pt x="116736" y="32425"/>
                  <a:pt x="114849" y="26960"/>
                  <a:pt x="112055" y="22082"/>
                </a:cubicBezTo>
                <a:cubicBezTo>
                  <a:pt x="111982" y="21911"/>
                  <a:pt x="111884" y="21739"/>
                  <a:pt x="111785" y="21568"/>
                </a:cubicBezTo>
                <a:cubicBezTo>
                  <a:pt x="104188" y="8676"/>
                  <a:pt x="90144" y="0"/>
                  <a:pt x="74115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8" name="Google Shape;768;p45"/>
          <p:cNvGrpSpPr/>
          <p:nvPr/>
        </p:nvGrpSpPr>
        <p:grpSpPr>
          <a:xfrm>
            <a:off x="3147223" y="894510"/>
            <a:ext cx="496650" cy="518652"/>
            <a:chOff x="1302750" y="238125"/>
            <a:chExt cx="5006550" cy="5228350"/>
          </a:xfrm>
        </p:grpSpPr>
        <p:sp>
          <p:nvSpPr>
            <p:cNvPr id="769" name="Google Shape;769;p45"/>
            <p:cNvSpPr/>
            <p:nvPr/>
          </p:nvSpPr>
          <p:spPr>
            <a:xfrm>
              <a:off x="1302750" y="238125"/>
              <a:ext cx="5006550" cy="5228350"/>
            </a:xfrm>
            <a:custGeom>
              <a:avLst/>
              <a:gdLst/>
              <a:ahLst/>
              <a:cxnLst/>
              <a:rect l="l" t="t" r="r" b="b"/>
              <a:pathLst>
                <a:path w="200262" h="209134" extrusionOk="0">
                  <a:moveTo>
                    <a:pt x="129750" y="108451"/>
                  </a:moveTo>
                  <a:lnTo>
                    <a:pt x="129750" y="123279"/>
                  </a:lnTo>
                  <a:lnTo>
                    <a:pt x="70536" y="123279"/>
                  </a:lnTo>
                  <a:lnTo>
                    <a:pt x="70536" y="108451"/>
                  </a:lnTo>
                  <a:close/>
                  <a:moveTo>
                    <a:pt x="100143" y="6127"/>
                  </a:moveTo>
                  <a:cubicBezTo>
                    <a:pt x="122789" y="6127"/>
                    <a:pt x="141220" y="24558"/>
                    <a:pt x="141220" y="47204"/>
                  </a:cubicBezTo>
                  <a:cubicBezTo>
                    <a:pt x="141220" y="55831"/>
                    <a:pt x="138548" y="64115"/>
                    <a:pt x="133548" y="71100"/>
                  </a:cubicBezTo>
                  <a:cubicBezTo>
                    <a:pt x="132544" y="72472"/>
                    <a:pt x="132862" y="74384"/>
                    <a:pt x="134235" y="75389"/>
                  </a:cubicBezTo>
                  <a:cubicBezTo>
                    <a:pt x="134772" y="75773"/>
                    <a:pt x="135397" y="75958"/>
                    <a:pt x="136016" y="75958"/>
                  </a:cubicBezTo>
                  <a:cubicBezTo>
                    <a:pt x="136978" y="75958"/>
                    <a:pt x="137927" y="75513"/>
                    <a:pt x="138524" y="74678"/>
                  </a:cubicBezTo>
                  <a:cubicBezTo>
                    <a:pt x="143695" y="67473"/>
                    <a:pt x="146661" y="59066"/>
                    <a:pt x="147224" y="50267"/>
                  </a:cubicBezTo>
                  <a:lnTo>
                    <a:pt x="193129" y="50267"/>
                  </a:lnTo>
                  <a:cubicBezTo>
                    <a:pt x="193693" y="50267"/>
                    <a:pt x="194134" y="50733"/>
                    <a:pt x="194134" y="51297"/>
                  </a:cubicBezTo>
                  <a:lnTo>
                    <a:pt x="194134" y="101295"/>
                  </a:lnTo>
                  <a:cubicBezTo>
                    <a:pt x="194134" y="101858"/>
                    <a:pt x="193693" y="102324"/>
                    <a:pt x="193129" y="102324"/>
                  </a:cubicBezTo>
                  <a:lnTo>
                    <a:pt x="50831" y="102324"/>
                  </a:lnTo>
                  <a:cubicBezTo>
                    <a:pt x="49140" y="102324"/>
                    <a:pt x="47768" y="103697"/>
                    <a:pt x="47768" y="105388"/>
                  </a:cubicBezTo>
                  <a:cubicBezTo>
                    <a:pt x="47768" y="107079"/>
                    <a:pt x="49140" y="108451"/>
                    <a:pt x="50831" y="108451"/>
                  </a:cubicBezTo>
                  <a:lnTo>
                    <a:pt x="64409" y="108451"/>
                  </a:lnTo>
                  <a:lnTo>
                    <a:pt x="64409" y="176659"/>
                  </a:lnTo>
                  <a:lnTo>
                    <a:pt x="19926" y="176659"/>
                  </a:lnTo>
                  <a:lnTo>
                    <a:pt x="19926" y="108451"/>
                  </a:lnTo>
                  <a:lnTo>
                    <a:pt x="36714" y="108451"/>
                  </a:lnTo>
                  <a:cubicBezTo>
                    <a:pt x="38405" y="108451"/>
                    <a:pt x="39778" y="107079"/>
                    <a:pt x="39778" y="105388"/>
                  </a:cubicBezTo>
                  <a:cubicBezTo>
                    <a:pt x="39778" y="103697"/>
                    <a:pt x="38405" y="102324"/>
                    <a:pt x="36714" y="102324"/>
                  </a:cubicBezTo>
                  <a:lnTo>
                    <a:pt x="7157" y="102324"/>
                  </a:lnTo>
                  <a:cubicBezTo>
                    <a:pt x="6593" y="102324"/>
                    <a:pt x="6127" y="101858"/>
                    <a:pt x="6127" y="101295"/>
                  </a:cubicBezTo>
                  <a:lnTo>
                    <a:pt x="6127" y="51297"/>
                  </a:lnTo>
                  <a:cubicBezTo>
                    <a:pt x="6127" y="50733"/>
                    <a:pt x="6593" y="50267"/>
                    <a:pt x="7157" y="50267"/>
                  </a:cubicBezTo>
                  <a:lnTo>
                    <a:pt x="53037" y="50267"/>
                  </a:lnTo>
                  <a:cubicBezTo>
                    <a:pt x="54630" y="74874"/>
                    <a:pt x="75144" y="94408"/>
                    <a:pt x="100143" y="94408"/>
                  </a:cubicBezTo>
                  <a:cubicBezTo>
                    <a:pt x="110192" y="94408"/>
                    <a:pt x="119799" y="91271"/>
                    <a:pt x="127887" y="85364"/>
                  </a:cubicBezTo>
                  <a:cubicBezTo>
                    <a:pt x="129259" y="84384"/>
                    <a:pt x="129553" y="82472"/>
                    <a:pt x="128573" y="81100"/>
                  </a:cubicBezTo>
                  <a:cubicBezTo>
                    <a:pt x="127967" y="80272"/>
                    <a:pt x="127031" y="79836"/>
                    <a:pt x="126082" y="79836"/>
                  </a:cubicBezTo>
                  <a:cubicBezTo>
                    <a:pt x="125458" y="79836"/>
                    <a:pt x="124829" y="80024"/>
                    <a:pt x="124284" y="80413"/>
                  </a:cubicBezTo>
                  <a:cubicBezTo>
                    <a:pt x="117226" y="85560"/>
                    <a:pt x="108893" y="88281"/>
                    <a:pt x="100143" y="88281"/>
                  </a:cubicBezTo>
                  <a:cubicBezTo>
                    <a:pt x="77497" y="88281"/>
                    <a:pt x="59066" y="69850"/>
                    <a:pt x="59066" y="47204"/>
                  </a:cubicBezTo>
                  <a:cubicBezTo>
                    <a:pt x="59066" y="24558"/>
                    <a:pt x="77497" y="6127"/>
                    <a:pt x="100143" y="6127"/>
                  </a:cubicBezTo>
                  <a:close/>
                  <a:moveTo>
                    <a:pt x="64409" y="182786"/>
                  </a:moveTo>
                  <a:lnTo>
                    <a:pt x="64409" y="203006"/>
                  </a:lnTo>
                  <a:lnTo>
                    <a:pt x="19926" y="203006"/>
                  </a:lnTo>
                  <a:lnTo>
                    <a:pt x="19926" y="182786"/>
                  </a:lnTo>
                  <a:close/>
                  <a:moveTo>
                    <a:pt x="129750" y="129406"/>
                  </a:moveTo>
                  <a:lnTo>
                    <a:pt x="129750" y="203006"/>
                  </a:lnTo>
                  <a:lnTo>
                    <a:pt x="70536" y="203006"/>
                  </a:lnTo>
                  <a:lnTo>
                    <a:pt x="70536" y="129406"/>
                  </a:lnTo>
                  <a:close/>
                  <a:moveTo>
                    <a:pt x="180360" y="182786"/>
                  </a:moveTo>
                  <a:lnTo>
                    <a:pt x="180360" y="203006"/>
                  </a:lnTo>
                  <a:lnTo>
                    <a:pt x="135877" y="203006"/>
                  </a:lnTo>
                  <a:lnTo>
                    <a:pt x="135877" y="182786"/>
                  </a:lnTo>
                  <a:close/>
                  <a:moveTo>
                    <a:pt x="100143" y="0"/>
                  </a:moveTo>
                  <a:cubicBezTo>
                    <a:pt x="75144" y="0"/>
                    <a:pt x="54630" y="19533"/>
                    <a:pt x="53037" y="44140"/>
                  </a:cubicBezTo>
                  <a:lnTo>
                    <a:pt x="7157" y="44140"/>
                  </a:lnTo>
                  <a:cubicBezTo>
                    <a:pt x="3211" y="44140"/>
                    <a:pt x="0" y="47351"/>
                    <a:pt x="0" y="51297"/>
                  </a:cubicBezTo>
                  <a:lnTo>
                    <a:pt x="0" y="101295"/>
                  </a:lnTo>
                  <a:cubicBezTo>
                    <a:pt x="0" y="105241"/>
                    <a:pt x="3211" y="108451"/>
                    <a:pt x="7157" y="108451"/>
                  </a:cubicBezTo>
                  <a:lnTo>
                    <a:pt x="13799" y="108451"/>
                  </a:lnTo>
                  <a:lnTo>
                    <a:pt x="13799" y="203006"/>
                  </a:lnTo>
                  <a:lnTo>
                    <a:pt x="3064" y="203006"/>
                  </a:lnTo>
                  <a:cubicBezTo>
                    <a:pt x="1373" y="203006"/>
                    <a:pt x="0" y="204379"/>
                    <a:pt x="0" y="206070"/>
                  </a:cubicBezTo>
                  <a:cubicBezTo>
                    <a:pt x="0" y="207761"/>
                    <a:pt x="1373" y="209133"/>
                    <a:pt x="3064" y="209133"/>
                  </a:cubicBezTo>
                  <a:lnTo>
                    <a:pt x="197198" y="209133"/>
                  </a:lnTo>
                  <a:cubicBezTo>
                    <a:pt x="198889" y="209133"/>
                    <a:pt x="200261" y="207761"/>
                    <a:pt x="200261" y="206070"/>
                  </a:cubicBezTo>
                  <a:cubicBezTo>
                    <a:pt x="200261" y="204379"/>
                    <a:pt x="198889" y="203006"/>
                    <a:pt x="197198" y="203006"/>
                  </a:cubicBezTo>
                  <a:lnTo>
                    <a:pt x="186487" y="203006"/>
                  </a:lnTo>
                  <a:lnTo>
                    <a:pt x="186487" y="159013"/>
                  </a:lnTo>
                  <a:cubicBezTo>
                    <a:pt x="186487" y="157322"/>
                    <a:pt x="185115" y="155949"/>
                    <a:pt x="183424" y="155949"/>
                  </a:cubicBezTo>
                  <a:cubicBezTo>
                    <a:pt x="181733" y="155949"/>
                    <a:pt x="180360" y="157322"/>
                    <a:pt x="180360" y="159013"/>
                  </a:cubicBezTo>
                  <a:lnTo>
                    <a:pt x="180360" y="176659"/>
                  </a:lnTo>
                  <a:lnTo>
                    <a:pt x="135877" y="176659"/>
                  </a:lnTo>
                  <a:lnTo>
                    <a:pt x="135877" y="108451"/>
                  </a:lnTo>
                  <a:lnTo>
                    <a:pt x="180360" y="108451"/>
                  </a:lnTo>
                  <a:lnTo>
                    <a:pt x="180360" y="144896"/>
                  </a:lnTo>
                  <a:cubicBezTo>
                    <a:pt x="180360" y="146587"/>
                    <a:pt x="181733" y="147959"/>
                    <a:pt x="183424" y="147959"/>
                  </a:cubicBezTo>
                  <a:cubicBezTo>
                    <a:pt x="185115" y="147959"/>
                    <a:pt x="186487" y="146587"/>
                    <a:pt x="186487" y="144896"/>
                  </a:cubicBezTo>
                  <a:lnTo>
                    <a:pt x="186487" y="108451"/>
                  </a:lnTo>
                  <a:lnTo>
                    <a:pt x="193129" y="108451"/>
                  </a:lnTo>
                  <a:cubicBezTo>
                    <a:pt x="197075" y="108451"/>
                    <a:pt x="200261" y="105241"/>
                    <a:pt x="200261" y="101295"/>
                  </a:cubicBezTo>
                  <a:lnTo>
                    <a:pt x="200261" y="51297"/>
                  </a:lnTo>
                  <a:cubicBezTo>
                    <a:pt x="200261" y="47351"/>
                    <a:pt x="197075" y="44140"/>
                    <a:pt x="193129" y="44140"/>
                  </a:cubicBezTo>
                  <a:lnTo>
                    <a:pt x="147249" y="44140"/>
                  </a:lnTo>
                  <a:cubicBezTo>
                    <a:pt x="145656" y="19533"/>
                    <a:pt x="125142" y="0"/>
                    <a:pt x="10014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3244450" y="856350"/>
              <a:ext cx="1123125" cy="1123750"/>
            </a:xfrm>
            <a:custGeom>
              <a:avLst/>
              <a:gdLst/>
              <a:ahLst/>
              <a:cxnLst/>
              <a:rect l="l" t="t" r="r" b="b"/>
              <a:pathLst>
                <a:path w="44925" h="44950" extrusionOk="0">
                  <a:moveTo>
                    <a:pt x="22475" y="6128"/>
                  </a:moveTo>
                  <a:cubicBezTo>
                    <a:pt x="31470" y="6128"/>
                    <a:pt x="38798" y="13456"/>
                    <a:pt x="38798" y="22475"/>
                  </a:cubicBezTo>
                  <a:cubicBezTo>
                    <a:pt x="38798" y="31470"/>
                    <a:pt x="31470" y="38798"/>
                    <a:pt x="22475" y="38798"/>
                  </a:cubicBezTo>
                  <a:cubicBezTo>
                    <a:pt x="13456" y="38798"/>
                    <a:pt x="6128" y="31470"/>
                    <a:pt x="6128" y="22475"/>
                  </a:cubicBezTo>
                  <a:cubicBezTo>
                    <a:pt x="6128" y="13456"/>
                    <a:pt x="13456" y="6128"/>
                    <a:pt x="22475" y="6128"/>
                  </a:cubicBezTo>
                  <a:close/>
                  <a:moveTo>
                    <a:pt x="22475" y="0"/>
                  </a:moveTo>
                  <a:cubicBezTo>
                    <a:pt x="10074" y="0"/>
                    <a:pt x="0" y="10073"/>
                    <a:pt x="0" y="22475"/>
                  </a:cubicBezTo>
                  <a:cubicBezTo>
                    <a:pt x="0" y="34852"/>
                    <a:pt x="10074" y="44949"/>
                    <a:pt x="22475" y="44949"/>
                  </a:cubicBezTo>
                  <a:cubicBezTo>
                    <a:pt x="34852" y="44949"/>
                    <a:pt x="44925" y="34852"/>
                    <a:pt x="44925" y="22475"/>
                  </a:cubicBezTo>
                  <a:cubicBezTo>
                    <a:pt x="44925" y="10073"/>
                    <a:pt x="34852" y="0"/>
                    <a:pt x="2247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3522000" y="1133900"/>
              <a:ext cx="568025" cy="568025"/>
            </a:xfrm>
            <a:custGeom>
              <a:avLst/>
              <a:gdLst/>
              <a:ahLst/>
              <a:cxnLst/>
              <a:rect l="l" t="t" r="r" b="b"/>
              <a:pathLst>
                <a:path w="22721" h="22721" extrusionOk="0">
                  <a:moveTo>
                    <a:pt x="11373" y="6128"/>
                  </a:moveTo>
                  <a:cubicBezTo>
                    <a:pt x="14265" y="6128"/>
                    <a:pt x="16593" y="8481"/>
                    <a:pt x="16593" y="11373"/>
                  </a:cubicBezTo>
                  <a:cubicBezTo>
                    <a:pt x="16593" y="14240"/>
                    <a:pt x="14265" y="16593"/>
                    <a:pt x="11373" y="16593"/>
                  </a:cubicBezTo>
                  <a:cubicBezTo>
                    <a:pt x="8481" y="16593"/>
                    <a:pt x="6128" y="14265"/>
                    <a:pt x="6128" y="11373"/>
                  </a:cubicBezTo>
                  <a:cubicBezTo>
                    <a:pt x="6128" y="8481"/>
                    <a:pt x="8481" y="6128"/>
                    <a:pt x="11373" y="6128"/>
                  </a:cubicBezTo>
                  <a:close/>
                  <a:moveTo>
                    <a:pt x="11373" y="1"/>
                  </a:moveTo>
                  <a:cubicBezTo>
                    <a:pt x="5099" y="1"/>
                    <a:pt x="1" y="5099"/>
                    <a:pt x="1" y="11373"/>
                  </a:cubicBezTo>
                  <a:cubicBezTo>
                    <a:pt x="1" y="17623"/>
                    <a:pt x="5099" y="22720"/>
                    <a:pt x="11373" y="22720"/>
                  </a:cubicBezTo>
                  <a:cubicBezTo>
                    <a:pt x="17623" y="22720"/>
                    <a:pt x="22721" y="17623"/>
                    <a:pt x="22721" y="11373"/>
                  </a:cubicBezTo>
                  <a:cubicBezTo>
                    <a:pt x="22721" y="5099"/>
                    <a:pt x="17623" y="1"/>
                    <a:pt x="1137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3370050" y="3923000"/>
              <a:ext cx="871925" cy="765325"/>
            </a:xfrm>
            <a:custGeom>
              <a:avLst/>
              <a:gdLst/>
              <a:ahLst/>
              <a:cxnLst/>
              <a:rect l="l" t="t" r="r" b="b"/>
              <a:pathLst>
                <a:path w="34877" h="30613" extrusionOk="0">
                  <a:moveTo>
                    <a:pt x="17451" y="7598"/>
                  </a:moveTo>
                  <a:lnTo>
                    <a:pt x="20931" y="11446"/>
                  </a:lnTo>
                  <a:lnTo>
                    <a:pt x="13946" y="11446"/>
                  </a:lnTo>
                  <a:lnTo>
                    <a:pt x="17451" y="7598"/>
                  </a:lnTo>
                  <a:close/>
                  <a:moveTo>
                    <a:pt x="28749" y="17574"/>
                  </a:moveTo>
                  <a:lnTo>
                    <a:pt x="28749" y="24485"/>
                  </a:lnTo>
                  <a:lnTo>
                    <a:pt x="6128" y="24485"/>
                  </a:lnTo>
                  <a:lnTo>
                    <a:pt x="6128" y="17574"/>
                  </a:lnTo>
                  <a:close/>
                  <a:moveTo>
                    <a:pt x="17451" y="1"/>
                  </a:moveTo>
                  <a:cubicBezTo>
                    <a:pt x="16593" y="1"/>
                    <a:pt x="15760" y="368"/>
                    <a:pt x="15172" y="1006"/>
                  </a:cubicBezTo>
                  <a:lnTo>
                    <a:pt x="5662" y="11446"/>
                  </a:lnTo>
                  <a:lnTo>
                    <a:pt x="5515" y="11446"/>
                  </a:lnTo>
                  <a:cubicBezTo>
                    <a:pt x="2476" y="11446"/>
                    <a:pt x="1" y="13922"/>
                    <a:pt x="1" y="16961"/>
                  </a:cubicBezTo>
                  <a:lnTo>
                    <a:pt x="1" y="25098"/>
                  </a:lnTo>
                  <a:cubicBezTo>
                    <a:pt x="1" y="28137"/>
                    <a:pt x="2476" y="30612"/>
                    <a:pt x="5515" y="30612"/>
                  </a:cubicBezTo>
                  <a:lnTo>
                    <a:pt x="29362" y="30612"/>
                  </a:lnTo>
                  <a:cubicBezTo>
                    <a:pt x="32426" y="30612"/>
                    <a:pt x="34877" y="28137"/>
                    <a:pt x="34877" y="25098"/>
                  </a:cubicBezTo>
                  <a:lnTo>
                    <a:pt x="34877" y="16961"/>
                  </a:lnTo>
                  <a:cubicBezTo>
                    <a:pt x="34877" y="13922"/>
                    <a:pt x="32426" y="11446"/>
                    <a:pt x="29362" y="11446"/>
                  </a:cubicBezTo>
                  <a:lnTo>
                    <a:pt x="29240" y="11446"/>
                  </a:lnTo>
                  <a:lnTo>
                    <a:pt x="19706" y="1006"/>
                  </a:lnTo>
                  <a:cubicBezTo>
                    <a:pt x="19142" y="368"/>
                    <a:pt x="18309" y="1"/>
                    <a:pt x="1745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4857125" y="3355025"/>
              <a:ext cx="796550" cy="1033675"/>
            </a:xfrm>
            <a:custGeom>
              <a:avLst/>
              <a:gdLst/>
              <a:ahLst/>
              <a:cxnLst/>
              <a:rect l="l" t="t" r="r" b="b"/>
              <a:pathLst>
                <a:path w="31862" h="41347" extrusionOk="0">
                  <a:moveTo>
                    <a:pt x="25735" y="6127"/>
                  </a:moveTo>
                  <a:lnTo>
                    <a:pt x="25735" y="24117"/>
                  </a:lnTo>
                  <a:lnTo>
                    <a:pt x="6128" y="24117"/>
                  </a:lnTo>
                  <a:lnTo>
                    <a:pt x="6128" y="6127"/>
                  </a:lnTo>
                  <a:close/>
                  <a:moveTo>
                    <a:pt x="25735" y="30244"/>
                  </a:moveTo>
                  <a:lnTo>
                    <a:pt x="25735" y="35219"/>
                  </a:lnTo>
                  <a:lnTo>
                    <a:pt x="6128" y="35219"/>
                  </a:lnTo>
                  <a:lnTo>
                    <a:pt x="6128" y="30244"/>
                  </a:lnTo>
                  <a:close/>
                  <a:moveTo>
                    <a:pt x="3064" y="0"/>
                  </a:moveTo>
                  <a:cubicBezTo>
                    <a:pt x="1373" y="0"/>
                    <a:pt x="0" y="1373"/>
                    <a:pt x="0" y="3064"/>
                  </a:cubicBezTo>
                  <a:lnTo>
                    <a:pt x="0" y="38283"/>
                  </a:lnTo>
                  <a:cubicBezTo>
                    <a:pt x="0" y="39974"/>
                    <a:pt x="1373" y="41346"/>
                    <a:pt x="3064" y="41346"/>
                  </a:cubicBezTo>
                  <a:lnTo>
                    <a:pt x="28798" y="41346"/>
                  </a:lnTo>
                  <a:cubicBezTo>
                    <a:pt x="30489" y="41346"/>
                    <a:pt x="31862" y="39974"/>
                    <a:pt x="31862" y="38283"/>
                  </a:cubicBezTo>
                  <a:lnTo>
                    <a:pt x="31862" y="3064"/>
                  </a:lnTo>
                  <a:cubicBezTo>
                    <a:pt x="31862" y="1373"/>
                    <a:pt x="30489" y="0"/>
                    <a:pt x="2879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1958975" y="3355025"/>
              <a:ext cx="796550" cy="1033675"/>
            </a:xfrm>
            <a:custGeom>
              <a:avLst/>
              <a:gdLst/>
              <a:ahLst/>
              <a:cxnLst/>
              <a:rect l="l" t="t" r="r" b="b"/>
              <a:pathLst>
                <a:path w="31862" h="41347" extrusionOk="0">
                  <a:moveTo>
                    <a:pt x="25734" y="6127"/>
                  </a:moveTo>
                  <a:lnTo>
                    <a:pt x="25734" y="24117"/>
                  </a:lnTo>
                  <a:lnTo>
                    <a:pt x="6127" y="24117"/>
                  </a:lnTo>
                  <a:lnTo>
                    <a:pt x="6127" y="6127"/>
                  </a:lnTo>
                  <a:close/>
                  <a:moveTo>
                    <a:pt x="25734" y="30244"/>
                  </a:moveTo>
                  <a:lnTo>
                    <a:pt x="25734" y="35219"/>
                  </a:lnTo>
                  <a:lnTo>
                    <a:pt x="6127" y="35219"/>
                  </a:lnTo>
                  <a:lnTo>
                    <a:pt x="6127" y="30244"/>
                  </a:lnTo>
                  <a:close/>
                  <a:moveTo>
                    <a:pt x="3064" y="0"/>
                  </a:moveTo>
                  <a:cubicBezTo>
                    <a:pt x="1372" y="0"/>
                    <a:pt x="0" y="1373"/>
                    <a:pt x="0" y="3064"/>
                  </a:cubicBezTo>
                  <a:lnTo>
                    <a:pt x="0" y="38283"/>
                  </a:lnTo>
                  <a:cubicBezTo>
                    <a:pt x="0" y="39974"/>
                    <a:pt x="1372" y="41346"/>
                    <a:pt x="3064" y="41346"/>
                  </a:cubicBezTo>
                  <a:lnTo>
                    <a:pt x="28798" y="41346"/>
                  </a:lnTo>
                  <a:cubicBezTo>
                    <a:pt x="30489" y="41346"/>
                    <a:pt x="31861" y="39974"/>
                    <a:pt x="31861" y="38283"/>
                  </a:cubicBezTo>
                  <a:lnTo>
                    <a:pt x="31861" y="3064"/>
                  </a:lnTo>
                  <a:cubicBezTo>
                    <a:pt x="31861" y="1373"/>
                    <a:pt x="30489" y="0"/>
                    <a:pt x="2879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1759825" y="1673100"/>
              <a:ext cx="674025" cy="153200"/>
            </a:xfrm>
            <a:custGeom>
              <a:avLst/>
              <a:gdLst/>
              <a:ahLst/>
              <a:cxnLst/>
              <a:rect l="l" t="t" r="r" b="b"/>
              <a:pathLst>
                <a:path w="26961" h="6128" extrusionOk="0">
                  <a:moveTo>
                    <a:pt x="3064" y="1"/>
                  </a:moveTo>
                  <a:cubicBezTo>
                    <a:pt x="1373" y="1"/>
                    <a:pt x="1" y="1373"/>
                    <a:pt x="1" y="3064"/>
                  </a:cubicBezTo>
                  <a:cubicBezTo>
                    <a:pt x="1" y="4755"/>
                    <a:pt x="1373" y="6128"/>
                    <a:pt x="3064" y="6128"/>
                  </a:cubicBezTo>
                  <a:lnTo>
                    <a:pt x="23897" y="6128"/>
                  </a:lnTo>
                  <a:cubicBezTo>
                    <a:pt x="25588" y="6128"/>
                    <a:pt x="26960" y="4755"/>
                    <a:pt x="26960" y="3064"/>
                  </a:cubicBezTo>
                  <a:cubicBezTo>
                    <a:pt x="26960" y="1373"/>
                    <a:pt x="25588" y="1"/>
                    <a:pt x="2389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1913000" y="1977000"/>
              <a:ext cx="367675" cy="153225"/>
            </a:xfrm>
            <a:custGeom>
              <a:avLst/>
              <a:gdLst/>
              <a:ahLst/>
              <a:cxnLst/>
              <a:rect l="l" t="t" r="r" b="b"/>
              <a:pathLst>
                <a:path w="14707" h="6129" extrusionOk="0">
                  <a:moveTo>
                    <a:pt x="3064" y="1"/>
                  </a:moveTo>
                  <a:cubicBezTo>
                    <a:pt x="1373" y="1"/>
                    <a:pt x="1" y="1373"/>
                    <a:pt x="1" y="3064"/>
                  </a:cubicBezTo>
                  <a:cubicBezTo>
                    <a:pt x="1" y="4756"/>
                    <a:pt x="1373" y="6128"/>
                    <a:pt x="3064" y="6128"/>
                  </a:cubicBezTo>
                  <a:lnTo>
                    <a:pt x="11643" y="6128"/>
                  </a:lnTo>
                  <a:cubicBezTo>
                    <a:pt x="13334" y="6128"/>
                    <a:pt x="14706" y="4756"/>
                    <a:pt x="14706" y="3064"/>
                  </a:cubicBezTo>
                  <a:cubicBezTo>
                    <a:pt x="14706" y="1373"/>
                    <a:pt x="13334" y="1"/>
                    <a:pt x="1164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1913000" y="2405925"/>
              <a:ext cx="367675" cy="153200"/>
            </a:xfrm>
            <a:custGeom>
              <a:avLst/>
              <a:gdLst/>
              <a:ahLst/>
              <a:cxnLst/>
              <a:rect l="l" t="t" r="r" b="b"/>
              <a:pathLst>
                <a:path w="14707" h="6128" extrusionOk="0">
                  <a:moveTo>
                    <a:pt x="3064" y="0"/>
                  </a:moveTo>
                  <a:cubicBezTo>
                    <a:pt x="1373" y="0"/>
                    <a:pt x="1" y="1373"/>
                    <a:pt x="1" y="3064"/>
                  </a:cubicBezTo>
                  <a:cubicBezTo>
                    <a:pt x="1" y="4755"/>
                    <a:pt x="1373" y="6127"/>
                    <a:pt x="3064" y="6127"/>
                  </a:cubicBezTo>
                  <a:lnTo>
                    <a:pt x="11643" y="6127"/>
                  </a:lnTo>
                  <a:cubicBezTo>
                    <a:pt x="13334" y="6127"/>
                    <a:pt x="14706" y="4755"/>
                    <a:pt x="14706" y="3064"/>
                  </a:cubicBezTo>
                  <a:cubicBezTo>
                    <a:pt x="14706" y="1373"/>
                    <a:pt x="13334" y="0"/>
                    <a:pt x="1164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5178800" y="1673100"/>
              <a:ext cx="674025" cy="153200"/>
            </a:xfrm>
            <a:custGeom>
              <a:avLst/>
              <a:gdLst/>
              <a:ahLst/>
              <a:cxnLst/>
              <a:rect l="l" t="t" r="r" b="b"/>
              <a:pathLst>
                <a:path w="26961" h="6128" extrusionOk="0">
                  <a:moveTo>
                    <a:pt x="3064" y="1"/>
                  </a:moveTo>
                  <a:cubicBezTo>
                    <a:pt x="1373" y="1"/>
                    <a:pt x="1" y="1373"/>
                    <a:pt x="1" y="3064"/>
                  </a:cubicBezTo>
                  <a:cubicBezTo>
                    <a:pt x="1" y="4755"/>
                    <a:pt x="1373" y="6128"/>
                    <a:pt x="3064" y="6128"/>
                  </a:cubicBezTo>
                  <a:lnTo>
                    <a:pt x="23897" y="6128"/>
                  </a:lnTo>
                  <a:cubicBezTo>
                    <a:pt x="25588" y="6128"/>
                    <a:pt x="26960" y="4755"/>
                    <a:pt x="26960" y="3064"/>
                  </a:cubicBezTo>
                  <a:cubicBezTo>
                    <a:pt x="26960" y="1373"/>
                    <a:pt x="25588" y="1"/>
                    <a:pt x="2389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5331975" y="1977000"/>
              <a:ext cx="367675" cy="153225"/>
            </a:xfrm>
            <a:custGeom>
              <a:avLst/>
              <a:gdLst/>
              <a:ahLst/>
              <a:cxnLst/>
              <a:rect l="l" t="t" r="r" b="b"/>
              <a:pathLst>
                <a:path w="14707" h="6129" extrusionOk="0">
                  <a:moveTo>
                    <a:pt x="3064" y="1"/>
                  </a:moveTo>
                  <a:cubicBezTo>
                    <a:pt x="1373" y="1"/>
                    <a:pt x="1" y="1373"/>
                    <a:pt x="1" y="3064"/>
                  </a:cubicBezTo>
                  <a:cubicBezTo>
                    <a:pt x="1" y="4756"/>
                    <a:pt x="1373" y="6128"/>
                    <a:pt x="3064" y="6128"/>
                  </a:cubicBezTo>
                  <a:lnTo>
                    <a:pt x="11642" y="6128"/>
                  </a:lnTo>
                  <a:cubicBezTo>
                    <a:pt x="13334" y="6128"/>
                    <a:pt x="14706" y="4756"/>
                    <a:pt x="14706" y="3064"/>
                  </a:cubicBezTo>
                  <a:cubicBezTo>
                    <a:pt x="14706" y="1373"/>
                    <a:pt x="13334" y="1"/>
                    <a:pt x="1164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5331975" y="2405925"/>
              <a:ext cx="367675" cy="153200"/>
            </a:xfrm>
            <a:custGeom>
              <a:avLst/>
              <a:gdLst/>
              <a:ahLst/>
              <a:cxnLst/>
              <a:rect l="l" t="t" r="r" b="b"/>
              <a:pathLst>
                <a:path w="14707" h="6128" extrusionOk="0">
                  <a:moveTo>
                    <a:pt x="3064" y="0"/>
                  </a:moveTo>
                  <a:cubicBezTo>
                    <a:pt x="1373" y="0"/>
                    <a:pt x="1" y="1373"/>
                    <a:pt x="1" y="3064"/>
                  </a:cubicBezTo>
                  <a:cubicBezTo>
                    <a:pt x="1" y="4755"/>
                    <a:pt x="1373" y="6127"/>
                    <a:pt x="3064" y="6127"/>
                  </a:cubicBezTo>
                  <a:lnTo>
                    <a:pt x="11642" y="6127"/>
                  </a:lnTo>
                  <a:cubicBezTo>
                    <a:pt x="13334" y="6127"/>
                    <a:pt x="14706" y="4755"/>
                    <a:pt x="14706" y="3064"/>
                  </a:cubicBezTo>
                  <a:cubicBezTo>
                    <a:pt x="14706" y="1373"/>
                    <a:pt x="13334" y="0"/>
                    <a:pt x="1164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5"/>
          <p:cNvGrpSpPr/>
          <p:nvPr/>
        </p:nvGrpSpPr>
        <p:grpSpPr>
          <a:xfrm>
            <a:off x="7461843" y="907178"/>
            <a:ext cx="353385" cy="527558"/>
            <a:chOff x="2066800" y="237950"/>
            <a:chExt cx="3502325" cy="5228525"/>
          </a:xfrm>
        </p:grpSpPr>
        <p:sp>
          <p:nvSpPr>
            <p:cNvPr id="782" name="Google Shape;782;p45"/>
            <p:cNvSpPr/>
            <p:nvPr/>
          </p:nvSpPr>
          <p:spPr>
            <a:xfrm>
              <a:off x="2983425" y="674725"/>
              <a:ext cx="1735250" cy="2824300"/>
            </a:xfrm>
            <a:custGeom>
              <a:avLst/>
              <a:gdLst/>
              <a:ahLst/>
              <a:cxnLst/>
              <a:rect l="l" t="t" r="r" b="b"/>
              <a:pathLst>
                <a:path w="69410" h="112972" extrusionOk="0">
                  <a:moveTo>
                    <a:pt x="33896" y="3295"/>
                  </a:moveTo>
                  <a:cubicBezTo>
                    <a:pt x="35832" y="3295"/>
                    <a:pt x="37695" y="3589"/>
                    <a:pt x="39435" y="4226"/>
                  </a:cubicBezTo>
                  <a:cubicBezTo>
                    <a:pt x="47156" y="6971"/>
                    <a:pt x="54043" y="13466"/>
                    <a:pt x="58307" y="22044"/>
                  </a:cubicBezTo>
                  <a:cubicBezTo>
                    <a:pt x="59974" y="25377"/>
                    <a:pt x="61224" y="28858"/>
                    <a:pt x="62179" y="32460"/>
                  </a:cubicBezTo>
                  <a:cubicBezTo>
                    <a:pt x="61177" y="32901"/>
                    <a:pt x="60076" y="33121"/>
                    <a:pt x="58973" y="33121"/>
                  </a:cubicBezTo>
                  <a:cubicBezTo>
                    <a:pt x="57378" y="33121"/>
                    <a:pt x="55777" y="32662"/>
                    <a:pt x="54459" y="31750"/>
                  </a:cubicBezTo>
                  <a:cubicBezTo>
                    <a:pt x="53603" y="31162"/>
                    <a:pt x="52228" y="30217"/>
                    <a:pt x="50809" y="30217"/>
                  </a:cubicBezTo>
                  <a:cubicBezTo>
                    <a:pt x="50157" y="30217"/>
                    <a:pt x="49496" y="30416"/>
                    <a:pt x="48871" y="30941"/>
                  </a:cubicBezTo>
                  <a:cubicBezTo>
                    <a:pt x="47499" y="32093"/>
                    <a:pt x="47670" y="33955"/>
                    <a:pt x="47744" y="34666"/>
                  </a:cubicBezTo>
                  <a:cubicBezTo>
                    <a:pt x="47964" y="36921"/>
                    <a:pt x="48381" y="39151"/>
                    <a:pt x="49018" y="41308"/>
                  </a:cubicBezTo>
                  <a:cubicBezTo>
                    <a:pt x="44484" y="41235"/>
                    <a:pt x="39827" y="39494"/>
                    <a:pt x="35955" y="36431"/>
                  </a:cubicBezTo>
                  <a:cubicBezTo>
                    <a:pt x="31911" y="33196"/>
                    <a:pt x="28676" y="28539"/>
                    <a:pt x="26617" y="22926"/>
                  </a:cubicBezTo>
                  <a:cubicBezTo>
                    <a:pt x="26397" y="22363"/>
                    <a:pt x="25857" y="21946"/>
                    <a:pt x="25245" y="21873"/>
                  </a:cubicBezTo>
                  <a:cubicBezTo>
                    <a:pt x="25178" y="21865"/>
                    <a:pt x="25112" y="21861"/>
                    <a:pt x="25046" y="21861"/>
                  </a:cubicBezTo>
                  <a:cubicBezTo>
                    <a:pt x="24502" y="21861"/>
                    <a:pt x="23982" y="22127"/>
                    <a:pt x="23676" y="22608"/>
                  </a:cubicBezTo>
                  <a:cubicBezTo>
                    <a:pt x="21225" y="26358"/>
                    <a:pt x="20515" y="31186"/>
                    <a:pt x="21691" y="35499"/>
                  </a:cubicBezTo>
                  <a:cubicBezTo>
                    <a:pt x="14951" y="34519"/>
                    <a:pt x="9486" y="30132"/>
                    <a:pt x="7672" y="24005"/>
                  </a:cubicBezTo>
                  <a:cubicBezTo>
                    <a:pt x="7647" y="23980"/>
                    <a:pt x="7647" y="23931"/>
                    <a:pt x="7623" y="23882"/>
                  </a:cubicBezTo>
                  <a:cubicBezTo>
                    <a:pt x="7770" y="23441"/>
                    <a:pt x="7942" y="23000"/>
                    <a:pt x="8113" y="22559"/>
                  </a:cubicBezTo>
                  <a:cubicBezTo>
                    <a:pt x="9878" y="18147"/>
                    <a:pt x="12794" y="14079"/>
                    <a:pt x="16544" y="10795"/>
                  </a:cubicBezTo>
                  <a:cubicBezTo>
                    <a:pt x="22108" y="5893"/>
                    <a:pt x="28259" y="3295"/>
                    <a:pt x="33896" y="3295"/>
                  </a:cubicBezTo>
                  <a:close/>
                  <a:moveTo>
                    <a:pt x="24975" y="27534"/>
                  </a:moveTo>
                  <a:lnTo>
                    <a:pt x="24975" y="27534"/>
                  </a:lnTo>
                  <a:cubicBezTo>
                    <a:pt x="27205" y="32166"/>
                    <a:pt x="30269" y="36088"/>
                    <a:pt x="33921" y="39004"/>
                  </a:cubicBezTo>
                  <a:cubicBezTo>
                    <a:pt x="38479" y="42607"/>
                    <a:pt x="43994" y="44617"/>
                    <a:pt x="49361" y="44617"/>
                  </a:cubicBezTo>
                  <a:cubicBezTo>
                    <a:pt x="50048" y="44617"/>
                    <a:pt x="50734" y="44568"/>
                    <a:pt x="51420" y="44519"/>
                  </a:cubicBezTo>
                  <a:cubicBezTo>
                    <a:pt x="51910" y="44470"/>
                    <a:pt x="52376" y="44176"/>
                    <a:pt x="52646" y="43759"/>
                  </a:cubicBezTo>
                  <a:cubicBezTo>
                    <a:pt x="52915" y="43318"/>
                    <a:pt x="52964" y="42803"/>
                    <a:pt x="52793" y="42313"/>
                  </a:cubicBezTo>
                  <a:cubicBezTo>
                    <a:pt x="51886" y="39739"/>
                    <a:pt x="51273" y="37068"/>
                    <a:pt x="51028" y="34348"/>
                  </a:cubicBezTo>
                  <a:cubicBezTo>
                    <a:pt x="50979" y="33931"/>
                    <a:pt x="50979" y="33686"/>
                    <a:pt x="51003" y="33539"/>
                  </a:cubicBezTo>
                  <a:lnTo>
                    <a:pt x="51003" y="33539"/>
                  </a:lnTo>
                  <a:cubicBezTo>
                    <a:pt x="51445" y="33661"/>
                    <a:pt x="52229" y="34225"/>
                    <a:pt x="52596" y="34470"/>
                  </a:cubicBezTo>
                  <a:cubicBezTo>
                    <a:pt x="54454" y="35749"/>
                    <a:pt x="56698" y="36394"/>
                    <a:pt x="58943" y="36394"/>
                  </a:cubicBezTo>
                  <a:cubicBezTo>
                    <a:pt x="60313" y="36394"/>
                    <a:pt x="61682" y="36154"/>
                    <a:pt x="62964" y="35671"/>
                  </a:cubicBezTo>
                  <a:cubicBezTo>
                    <a:pt x="64287" y="41823"/>
                    <a:pt x="64900" y="48170"/>
                    <a:pt x="65292" y="54322"/>
                  </a:cubicBezTo>
                  <a:cubicBezTo>
                    <a:pt x="65464" y="57116"/>
                    <a:pt x="65586" y="59910"/>
                    <a:pt x="65611" y="62680"/>
                  </a:cubicBezTo>
                  <a:cubicBezTo>
                    <a:pt x="65488" y="62802"/>
                    <a:pt x="65366" y="62949"/>
                    <a:pt x="65292" y="63121"/>
                  </a:cubicBezTo>
                  <a:cubicBezTo>
                    <a:pt x="59453" y="74264"/>
                    <a:pt x="45981" y="82558"/>
                    <a:pt x="33796" y="82558"/>
                  </a:cubicBezTo>
                  <a:cubicBezTo>
                    <a:pt x="33707" y="82558"/>
                    <a:pt x="33618" y="82557"/>
                    <a:pt x="33529" y="82556"/>
                  </a:cubicBezTo>
                  <a:cubicBezTo>
                    <a:pt x="21250" y="82385"/>
                    <a:pt x="9388" y="74983"/>
                    <a:pt x="3775" y="64052"/>
                  </a:cubicBezTo>
                  <a:cubicBezTo>
                    <a:pt x="3873" y="63145"/>
                    <a:pt x="3971" y="62214"/>
                    <a:pt x="4045" y="61307"/>
                  </a:cubicBezTo>
                  <a:cubicBezTo>
                    <a:pt x="4265" y="59126"/>
                    <a:pt x="4510" y="56847"/>
                    <a:pt x="4657" y="54592"/>
                  </a:cubicBezTo>
                  <a:cubicBezTo>
                    <a:pt x="4829" y="51675"/>
                    <a:pt x="4878" y="48685"/>
                    <a:pt x="4927" y="45793"/>
                  </a:cubicBezTo>
                  <a:cubicBezTo>
                    <a:pt x="5049" y="39936"/>
                    <a:pt x="5148" y="34323"/>
                    <a:pt x="6250" y="28956"/>
                  </a:cubicBezTo>
                  <a:cubicBezTo>
                    <a:pt x="9706" y="34960"/>
                    <a:pt x="16422" y="38857"/>
                    <a:pt x="24093" y="38980"/>
                  </a:cubicBezTo>
                  <a:cubicBezTo>
                    <a:pt x="24116" y="38981"/>
                    <a:pt x="24138" y="38981"/>
                    <a:pt x="24161" y="38981"/>
                  </a:cubicBezTo>
                  <a:cubicBezTo>
                    <a:pt x="24721" y="38981"/>
                    <a:pt x="25208" y="38692"/>
                    <a:pt x="25514" y="38244"/>
                  </a:cubicBezTo>
                  <a:cubicBezTo>
                    <a:pt x="25808" y="37754"/>
                    <a:pt x="25857" y="37142"/>
                    <a:pt x="25612" y="36627"/>
                  </a:cubicBezTo>
                  <a:cubicBezTo>
                    <a:pt x="24264" y="33833"/>
                    <a:pt x="24068" y="30500"/>
                    <a:pt x="24975" y="27534"/>
                  </a:cubicBezTo>
                  <a:close/>
                  <a:moveTo>
                    <a:pt x="65464" y="69027"/>
                  </a:moveTo>
                  <a:cubicBezTo>
                    <a:pt x="65022" y="76527"/>
                    <a:pt x="63454" y="83757"/>
                    <a:pt x="59581" y="90007"/>
                  </a:cubicBezTo>
                  <a:cubicBezTo>
                    <a:pt x="58773" y="91306"/>
                    <a:pt x="57866" y="92556"/>
                    <a:pt x="56886" y="93757"/>
                  </a:cubicBezTo>
                  <a:cubicBezTo>
                    <a:pt x="56714" y="93561"/>
                    <a:pt x="56518" y="93365"/>
                    <a:pt x="56248" y="93242"/>
                  </a:cubicBezTo>
                  <a:cubicBezTo>
                    <a:pt x="54508" y="92433"/>
                    <a:pt x="53160" y="90448"/>
                    <a:pt x="52695" y="87997"/>
                  </a:cubicBezTo>
                  <a:cubicBezTo>
                    <a:pt x="52229" y="85546"/>
                    <a:pt x="52572" y="82924"/>
                    <a:pt x="52891" y="80400"/>
                  </a:cubicBezTo>
                  <a:cubicBezTo>
                    <a:pt x="52915" y="80351"/>
                    <a:pt x="52915" y="80301"/>
                    <a:pt x="52915" y="80228"/>
                  </a:cubicBezTo>
                  <a:cubicBezTo>
                    <a:pt x="57817" y="77336"/>
                    <a:pt x="62204" y="73488"/>
                    <a:pt x="65464" y="69027"/>
                  </a:cubicBezTo>
                  <a:close/>
                  <a:moveTo>
                    <a:pt x="3383" y="69738"/>
                  </a:moveTo>
                  <a:cubicBezTo>
                    <a:pt x="6569" y="74272"/>
                    <a:pt x="10760" y="78047"/>
                    <a:pt x="15564" y="80816"/>
                  </a:cubicBezTo>
                  <a:cubicBezTo>
                    <a:pt x="15588" y="80890"/>
                    <a:pt x="15588" y="80963"/>
                    <a:pt x="15613" y="81012"/>
                  </a:cubicBezTo>
                  <a:cubicBezTo>
                    <a:pt x="16887" y="85522"/>
                    <a:pt x="15539" y="90620"/>
                    <a:pt x="12304" y="93953"/>
                  </a:cubicBezTo>
                  <a:cubicBezTo>
                    <a:pt x="10245" y="92164"/>
                    <a:pt x="8407" y="90179"/>
                    <a:pt x="7010" y="87875"/>
                  </a:cubicBezTo>
                  <a:cubicBezTo>
                    <a:pt x="4535" y="83806"/>
                    <a:pt x="3285" y="78439"/>
                    <a:pt x="3334" y="71919"/>
                  </a:cubicBezTo>
                  <a:cubicBezTo>
                    <a:pt x="3334" y="71209"/>
                    <a:pt x="3358" y="70473"/>
                    <a:pt x="3383" y="69738"/>
                  </a:cubicBezTo>
                  <a:close/>
                  <a:moveTo>
                    <a:pt x="49386" y="82115"/>
                  </a:moveTo>
                  <a:lnTo>
                    <a:pt x="49386" y="82115"/>
                  </a:lnTo>
                  <a:cubicBezTo>
                    <a:pt x="49165" y="84198"/>
                    <a:pt x="49043" y="86404"/>
                    <a:pt x="49459" y="88610"/>
                  </a:cubicBezTo>
                  <a:cubicBezTo>
                    <a:pt x="50121" y="92066"/>
                    <a:pt x="52082" y="94860"/>
                    <a:pt x="54753" y="96159"/>
                  </a:cubicBezTo>
                  <a:cubicBezTo>
                    <a:pt x="50170" y="100938"/>
                    <a:pt x="44558" y="104786"/>
                    <a:pt x="39411" y="108315"/>
                  </a:cubicBezTo>
                  <a:cubicBezTo>
                    <a:pt x="38324" y="109047"/>
                    <a:pt x="37352" y="109666"/>
                    <a:pt x="36449" y="109666"/>
                  </a:cubicBezTo>
                  <a:cubicBezTo>
                    <a:pt x="36415" y="109666"/>
                    <a:pt x="36381" y="109665"/>
                    <a:pt x="36347" y="109663"/>
                  </a:cubicBezTo>
                  <a:cubicBezTo>
                    <a:pt x="35538" y="109638"/>
                    <a:pt x="34607" y="109026"/>
                    <a:pt x="33774" y="108511"/>
                  </a:cubicBezTo>
                  <a:lnTo>
                    <a:pt x="21103" y="100301"/>
                  </a:lnTo>
                  <a:cubicBezTo>
                    <a:pt x="19068" y="98977"/>
                    <a:pt x="16936" y="97580"/>
                    <a:pt x="14877" y="96036"/>
                  </a:cubicBezTo>
                  <a:cubicBezTo>
                    <a:pt x="18186" y="92507"/>
                    <a:pt x="19804" y="87483"/>
                    <a:pt x="19265" y="82679"/>
                  </a:cubicBezTo>
                  <a:lnTo>
                    <a:pt x="19265" y="82679"/>
                  </a:lnTo>
                  <a:cubicBezTo>
                    <a:pt x="23750" y="84664"/>
                    <a:pt x="28578" y="85767"/>
                    <a:pt x="33504" y="85840"/>
                  </a:cubicBezTo>
                  <a:lnTo>
                    <a:pt x="33872" y="85840"/>
                  </a:lnTo>
                  <a:cubicBezTo>
                    <a:pt x="39019" y="85840"/>
                    <a:pt x="44386" y="84468"/>
                    <a:pt x="49386" y="82115"/>
                  </a:cubicBezTo>
                  <a:close/>
                  <a:moveTo>
                    <a:pt x="33910" y="0"/>
                  </a:moveTo>
                  <a:cubicBezTo>
                    <a:pt x="27480" y="0"/>
                    <a:pt x="20542" y="2881"/>
                    <a:pt x="14363" y="8319"/>
                  </a:cubicBezTo>
                  <a:cubicBezTo>
                    <a:pt x="10245" y="11947"/>
                    <a:pt x="7010" y="16456"/>
                    <a:pt x="5049" y="21333"/>
                  </a:cubicBezTo>
                  <a:cubicBezTo>
                    <a:pt x="1937" y="29127"/>
                    <a:pt x="1790" y="37583"/>
                    <a:pt x="1643" y="45744"/>
                  </a:cubicBezTo>
                  <a:cubicBezTo>
                    <a:pt x="1594" y="48587"/>
                    <a:pt x="1545" y="51528"/>
                    <a:pt x="1349" y="54371"/>
                  </a:cubicBezTo>
                  <a:cubicBezTo>
                    <a:pt x="1226" y="56577"/>
                    <a:pt x="1006" y="58807"/>
                    <a:pt x="785" y="60989"/>
                  </a:cubicBezTo>
                  <a:cubicBezTo>
                    <a:pt x="687" y="61871"/>
                    <a:pt x="613" y="62729"/>
                    <a:pt x="515" y="63611"/>
                  </a:cubicBezTo>
                  <a:cubicBezTo>
                    <a:pt x="393" y="63930"/>
                    <a:pt x="344" y="64273"/>
                    <a:pt x="442" y="64616"/>
                  </a:cubicBezTo>
                  <a:cubicBezTo>
                    <a:pt x="221" y="67018"/>
                    <a:pt x="50" y="69469"/>
                    <a:pt x="25" y="71895"/>
                  </a:cubicBezTo>
                  <a:cubicBezTo>
                    <a:pt x="1" y="79027"/>
                    <a:pt x="1398" y="84983"/>
                    <a:pt x="4192" y="89590"/>
                  </a:cubicBezTo>
                  <a:cubicBezTo>
                    <a:pt x="7868" y="95644"/>
                    <a:pt x="13946" y="99565"/>
                    <a:pt x="19314" y="103046"/>
                  </a:cubicBezTo>
                  <a:lnTo>
                    <a:pt x="31985" y="111256"/>
                  </a:lnTo>
                  <a:cubicBezTo>
                    <a:pt x="33038" y="111942"/>
                    <a:pt x="34509" y="112898"/>
                    <a:pt x="36225" y="112947"/>
                  </a:cubicBezTo>
                  <a:cubicBezTo>
                    <a:pt x="36298" y="112947"/>
                    <a:pt x="36372" y="112972"/>
                    <a:pt x="36445" y="112972"/>
                  </a:cubicBezTo>
                  <a:cubicBezTo>
                    <a:pt x="38430" y="112972"/>
                    <a:pt x="40073" y="111844"/>
                    <a:pt x="41273" y="111011"/>
                  </a:cubicBezTo>
                  <a:cubicBezTo>
                    <a:pt x="48724" y="105913"/>
                    <a:pt x="57204" y="100154"/>
                    <a:pt x="62400" y="91723"/>
                  </a:cubicBezTo>
                  <a:cubicBezTo>
                    <a:pt x="69213" y="80669"/>
                    <a:pt x="69410" y="67116"/>
                    <a:pt x="68576" y="54126"/>
                  </a:cubicBezTo>
                  <a:cubicBezTo>
                    <a:pt x="67865" y="42877"/>
                    <a:pt x="66468" y="31039"/>
                    <a:pt x="61273" y="20598"/>
                  </a:cubicBezTo>
                  <a:cubicBezTo>
                    <a:pt x="56616" y="11260"/>
                    <a:pt x="49067" y="4153"/>
                    <a:pt x="40538" y="1114"/>
                  </a:cubicBezTo>
                  <a:cubicBezTo>
                    <a:pt x="38432" y="366"/>
                    <a:pt x="36203" y="0"/>
                    <a:pt x="33910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45"/>
            <p:cNvSpPr/>
            <p:nvPr/>
          </p:nvSpPr>
          <p:spPr>
            <a:xfrm>
              <a:off x="3428875" y="3481875"/>
              <a:ext cx="237750" cy="1037325"/>
            </a:xfrm>
            <a:custGeom>
              <a:avLst/>
              <a:gdLst/>
              <a:ahLst/>
              <a:cxnLst/>
              <a:rect l="l" t="t" r="r" b="b"/>
              <a:pathLst>
                <a:path w="9510" h="41493" extrusionOk="0">
                  <a:moveTo>
                    <a:pt x="2284" y="1"/>
                  </a:moveTo>
                  <a:cubicBezTo>
                    <a:pt x="2154" y="1"/>
                    <a:pt x="2021" y="16"/>
                    <a:pt x="1888" y="48"/>
                  </a:cubicBezTo>
                  <a:cubicBezTo>
                    <a:pt x="1005" y="245"/>
                    <a:pt x="466" y="1127"/>
                    <a:pt x="662" y="2009"/>
                  </a:cubicBezTo>
                  <a:cubicBezTo>
                    <a:pt x="3309" y="13675"/>
                    <a:pt x="4192" y="25660"/>
                    <a:pt x="3260" y="37596"/>
                  </a:cubicBezTo>
                  <a:cubicBezTo>
                    <a:pt x="3236" y="37669"/>
                    <a:pt x="3260" y="37718"/>
                    <a:pt x="3260" y="37792"/>
                  </a:cubicBezTo>
                  <a:lnTo>
                    <a:pt x="1422" y="38233"/>
                  </a:lnTo>
                  <a:cubicBezTo>
                    <a:pt x="540" y="38454"/>
                    <a:pt x="1" y="39336"/>
                    <a:pt x="221" y="40218"/>
                  </a:cubicBezTo>
                  <a:cubicBezTo>
                    <a:pt x="393" y="40978"/>
                    <a:pt x="1079" y="41493"/>
                    <a:pt x="1814" y="41493"/>
                  </a:cubicBezTo>
                  <a:cubicBezTo>
                    <a:pt x="1937" y="41493"/>
                    <a:pt x="2084" y="41468"/>
                    <a:pt x="2206" y="41444"/>
                  </a:cubicBezTo>
                  <a:lnTo>
                    <a:pt x="8064" y="40022"/>
                  </a:lnTo>
                  <a:cubicBezTo>
                    <a:pt x="8971" y="39802"/>
                    <a:pt x="9510" y="38919"/>
                    <a:pt x="9289" y="38037"/>
                  </a:cubicBezTo>
                  <a:cubicBezTo>
                    <a:pt x="9099" y="37277"/>
                    <a:pt x="8418" y="36771"/>
                    <a:pt x="7669" y="36771"/>
                  </a:cubicBezTo>
                  <a:cubicBezTo>
                    <a:pt x="7548" y="36771"/>
                    <a:pt x="7426" y="36784"/>
                    <a:pt x="7304" y="36812"/>
                  </a:cubicBezTo>
                  <a:lnTo>
                    <a:pt x="6593" y="36983"/>
                  </a:lnTo>
                  <a:cubicBezTo>
                    <a:pt x="7451" y="24998"/>
                    <a:pt x="6544" y="12989"/>
                    <a:pt x="3873" y="1274"/>
                  </a:cubicBezTo>
                  <a:cubicBezTo>
                    <a:pt x="3706" y="521"/>
                    <a:pt x="3039" y="1"/>
                    <a:pt x="228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4049550" y="3475950"/>
              <a:ext cx="245725" cy="999150"/>
            </a:xfrm>
            <a:custGeom>
              <a:avLst/>
              <a:gdLst/>
              <a:ahLst/>
              <a:cxnLst/>
              <a:rect l="l" t="t" r="r" b="b"/>
              <a:pathLst>
                <a:path w="9829" h="39966" extrusionOk="0">
                  <a:moveTo>
                    <a:pt x="7528" y="0"/>
                  </a:moveTo>
                  <a:cubicBezTo>
                    <a:pt x="6779" y="0"/>
                    <a:pt x="6098" y="506"/>
                    <a:pt x="5908" y="1266"/>
                  </a:cubicBezTo>
                  <a:cubicBezTo>
                    <a:pt x="3236" y="12613"/>
                    <a:pt x="2011" y="24255"/>
                    <a:pt x="2256" y="35897"/>
                  </a:cubicBezTo>
                  <a:cubicBezTo>
                    <a:pt x="2011" y="35897"/>
                    <a:pt x="1790" y="35921"/>
                    <a:pt x="1545" y="35946"/>
                  </a:cubicBezTo>
                  <a:cubicBezTo>
                    <a:pt x="638" y="36068"/>
                    <a:pt x="1" y="36877"/>
                    <a:pt x="99" y="37784"/>
                  </a:cubicBezTo>
                  <a:cubicBezTo>
                    <a:pt x="213" y="38629"/>
                    <a:pt x="923" y="39240"/>
                    <a:pt x="1753" y="39240"/>
                  </a:cubicBezTo>
                  <a:cubicBezTo>
                    <a:pt x="1814" y="39240"/>
                    <a:pt x="1875" y="39237"/>
                    <a:pt x="1937" y="39230"/>
                  </a:cubicBezTo>
                  <a:cubicBezTo>
                    <a:pt x="2400" y="39174"/>
                    <a:pt x="2866" y="39147"/>
                    <a:pt x="3332" y="39147"/>
                  </a:cubicBezTo>
                  <a:cubicBezTo>
                    <a:pt x="4716" y="39147"/>
                    <a:pt x="6101" y="39390"/>
                    <a:pt x="7403" y="39867"/>
                  </a:cubicBezTo>
                  <a:cubicBezTo>
                    <a:pt x="7599" y="39941"/>
                    <a:pt x="7795" y="39965"/>
                    <a:pt x="7966" y="39965"/>
                  </a:cubicBezTo>
                  <a:cubicBezTo>
                    <a:pt x="8653" y="39965"/>
                    <a:pt x="9265" y="39549"/>
                    <a:pt x="9510" y="38887"/>
                  </a:cubicBezTo>
                  <a:cubicBezTo>
                    <a:pt x="9829" y="38029"/>
                    <a:pt x="9388" y="37098"/>
                    <a:pt x="8554" y="36779"/>
                  </a:cubicBezTo>
                  <a:cubicBezTo>
                    <a:pt x="7574" y="36411"/>
                    <a:pt x="6569" y="36166"/>
                    <a:pt x="5540" y="36019"/>
                  </a:cubicBezTo>
                  <a:cubicBezTo>
                    <a:pt x="5295" y="24598"/>
                    <a:pt x="6496" y="13153"/>
                    <a:pt x="9118" y="2026"/>
                  </a:cubicBezTo>
                  <a:cubicBezTo>
                    <a:pt x="9339" y="1143"/>
                    <a:pt x="8775" y="261"/>
                    <a:pt x="7893" y="40"/>
                  </a:cubicBezTo>
                  <a:cubicBezTo>
                    <a:pt x="7771" y="13"/>
                    <a:pt x="7648" y="0"/>
                    <a:pt x="7528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2066800" y="237950"/>
              <a:ext cx="3502325" cy="5228525"/>
            </a:xfrm>
            <a:custGeom>
              <a:avLst/>
              <a:gdLst/>
              <a:ahLst/>
              <a:cxnLst/>
              <a:rect l="l" t="t" r="r" b="b"/>
              <a:pathLst>
                <a:path w="140093" h="209141" extrusionOk="0">
                  <a:moveTo>
                    <a:pt x="72916" y="3297"/>
                  </a:moveTo>
                  <a:cubicBezTo>
                    <a:pt x="74358" y="3297"/>
                    <a:pt x="75821" y="3360"/>
                    <a:pt x="77301" y="3487"/>
                  </a:cubicBezTo>
                  <a:cubicBezTo>
                    <a:pt x="84923" y="4149"/>
                    <a:pt x="91810" y="6404"/>
                    <a:pt x="97202" y="10007"/>
                  </a:cubicBezTo>
                  <a:cubicBezTo>
                    <a:pt x="103256" y="14075"/>
                    <a:pt x="107594" y="20080"/>
                    <a:pt x="109065" y="26427"/>
                  </a:cubicBezTo>
                  <a:cubicBezTo>
                    <a:pt x="110241" y="31550"/>
                    <a:pt x="109726" y="36795"/>
                    <a:pt x="109163" y="42358"/>
                  </a:cubicBezTo>
                  <a:cubicBezTo>
                    <a:pt x="108648" y="47677"/>
                    <a:pt x="108109" y="53167"/>
                    <a:pt x="109163" y="58558"/>
                  </a:cubicBezTo>
                  <a:cubicBezTo>
                    <a:pt x="109898" y="62161"/>
                    <a:pt x="111295" y="65568"/>
                    <a:pt x="112667" y="68852"/>
                  </a:cubicBezTo>
                  <a:cubicBezTo>
                    <a:pt x="114285" y="72749"/>
                    <a:pt x="115829" y="76450"/>
                    <a:pt x="116246" y="80396"/>
                  </a:cubicBezTo>
                  <a:cubicBezTo>
                    <a:pt x="116809" y="85518"/>
                    <a:pt x="115461" y="90567"/>
                    <a:pt x="114015" y="95885"/>
                  </a:cubicBezTo>
                  <a:cubicBezTo>
                    <a:pt x="112716" y="100738"/>
                    <a:pt x="111368" y="105762"/>
                    <a:pt x="111564" y="110934"/>
                  </a:cubicBezTo>
                  <a:cubicBezTo>
                    <a:pt x="111613" y="112331"/>
                    <a:pt x="111761" y="113703"/>
                    <a:pt x="111932" y="115051"/>
                  </a:cubicBezTo>
                  <a:cubicBezTo>
                    <a:pt x="112226" y="117747"/>
                    <a:pt x="112520" y="120272"/>
                    <a:pt x="111957" y="122649"/>
                  </a:cubicBezTo>
                  <a:cubicBezTo>
                    <a:pt x="110927" y="127060"/>
                    <a:pt x="107251" y="129854"/>
                    <a:pt x="105143" y="131153"/>
                  </a:cubicBezTo>
                  <a:cubicBezTo>
                    <a:pt x="101761" y="133212"/>
                    <a:pt x="97791" y="134389"/>
                    <a:pt x="93967" y="135516"/>
                  </a:cubicBezTo>
                  <a:cubicBezTo>
                    <a:pt x="93085" y="135761"/>
                    <a:pt x="92570" y="136668"/>
                    <a:pt x="92840" y="137550"/>
                  </a:cubicBezTo>
                  <a:cubicBezTo>
                    <a:pt x="93036" y="138261"/>
                    <a:pt x="93698" y="138727"/>
                    <a:pt x="94408" y="138727"/>
                  </a:cubicBezTo>
                  <a:cubicBezTo>
                    <a:pt x="94580" y="138727"/>
                    <a:pt x="94727" y="138702"/>
                    <a:pt x="94874" y="138653"/>
                  </a:cubicBezTo>
                  <a:cubicBezTo>
                    <a:pt x="98918" y="137477"/>
                    <a:pt x="103109" y="136251"/>
                    <a:pt x="106859" y="133947"/>
                  </a:cubicBezTo>
                  <a:cubicBezTo>
                    <a:pt x="109261" y="132501"/>
                    <a:pt x="111221" y="130712"/>
                    <a:pt x="112667" y="128752"/>
                  </a:cubicBezTo>
                  <a:cubicBezTo>
                    <a:pt x="112692" y="128752"/>
                    <a:pt x="112692" y="128776"/>
                    <a:pt x="112716" y="128776"/>
                  </a:cubicBezTo>
                  <a:cubicBezTo>
                    <a:pt x="123182" y="134266"/>
                    <a:pt x="130926" y="145516"/>
                    <a:pt x="133965" y="159706"/>
                  </a:cubicBezTo>
                  <a:cubicBezTo>
                    <a:pt x="136759" y="172720"/>
                    <a:pt x="135485" y="186347"/>
                    <a:pt x="133941" y="199165"/>
                  </a:cubicBezTo>
                  <a:cubicBezTo>
                    <a:pt x="133671" y="201347"/>
                    <a:pt x="133328" y="203405"/>
                    <a:pt x="132054" y="204582"/>
                  </a:cubicBezTo>
                  <a:cubicBezTo>
                    <a:pt x="130730" y="205758"/>
                    <a:pt x="128549" y="205856"/>
                    <a:pt x="126245" y="205856"/>
                  </a:cubicBezTo>
                  <a:lnTo>
                    <a:pt x="106883" y="205807"/>
                  </a:lnTo>
                  <a:cubicBezTo>
                    <a:pt x="106148" y="191200"/>
                    <a:pt x="106859" y="176495"/>
                    <a:pt x="109040" y="162034"/>
                  </a:cubicBezTo>
                  <a:cubicBezTo>
                    <a:pt x="109163" y="161128"/>
                    <a:pt x="108550" y="160294"/>
                    <a:pt x="107643" y="160147"/>
                  </a:cubicBezTo>
                  <a:cubicBezTo>
                    <a:pt x="107568" y="160137"/>
                    <a:pt x="107492" y="160132"/>
                    <a:pt x="107418" y="160132"/>
                  </a:cubicBezTo>
                  <a:cubicBezTo>
                    <a:pt x="106619" y="160132"/>
                    <a:pt x="105892" y="160715"/>
                    <a:pt x="105780" y="161544"/>
                  </a:cubicBezTo>
                  <a:cubicBezTo>
                    <a:pt x="103599" y="176152"/>
                    <a:pt x="102839" y="191028"/>
                    <a:pt x="103575" y="205807"/>
                  </a:cubicBezTo>
                  <a:lnTo>
                    <a:pt x="33627" y="205636"/>
                  </a:lnTo>
                  <a:cubicBezTo>
                    <a:pt x="34705" y="191347"/>
                    <a:pt x="34680" y="176862"/>
                    <a:pt x="33529" y="162598"/>
                  </a:cubicBezTo>
                  <a:cubicBezTo>
                    <a:pt x="33459" y="161736"/>
                    <a:pt x="32746" y="161073"/>
                    <a:pt x="31897" y="161073"/>
                  </a:cubicBezTo>
                  <a:cubicBezTo>
                    <a:pt x="31853" y="161073"/>
                    <a:pt x="31809" y="161075"/>
                    <a:pt x="31764" y="161079"/>
                  </a:cubicBezTo>
                  <a:cubicBezTo>
                    <a:pt x="30857" y="161152"/>
                    <a:pt x="30171" y="161961"/>
                    <a:pt x="30244" y="162868"/>
                  </a:cubicBezTo>
                  <a:cubicBezTo>
                    <a:pt x="31372" y="177034"/>
                    <a:pt x="31396" y="191421"/>
                    <a:pt x="30318" y="205611"/>
                  </a:cubicBezTo>
                  <a:lnTo>
                    <a:pt x="11593" y="205587"/>
                  </a:lnTo>
                  <a:cubicBezTo>
                    <a:pt x="9118" y="205562"/>
                    <a:pt x="6789" y="205464"/>
                    <a:pt x="5368" y="204141"/>
                  </a:cubicBezTo>
                  <a:cubicBezTo>
                    <a:pt x="3554" y="202474"/>
                    <a:pt x="3677" y="199337"/>
                    <a:pt x="3922" y="196518"/>
                  </a:cubicBezTo>
                  <a:lnTo>
                    <a:pt x="6495" y="167500"/>
                  </a:lnTo>
                  <a:cubicBezTo>
                    <a:pt x="7280" y="158701"/>
                    <a:pt x="8088" y="149609"/>
                    <a:pt x="11789" y="141545"/>
                  </a:cubicBezTo>
                  <a:cubicBezTo>
                    <a:pt x="16544" y="131153"/>
                    <a:pt x="24607" y="126693"/>
                    <a:pt x="30563" y="125982"/>
                  </a:cubicBezTo>
                  <a:cubicBezTo>
                    <a:pt x="30710" y="125958"/>
                    <a:pt x="30833" y="125933"/>
                    <a:pt x="30955" y="125884"/>
                  </a:cubicBezTo>
                  <a:cubicBezTo>
                    <a:pt x="31396" y="126276"/>
                    <a:pt x="31862" y="126668"/>
                    <a:pt x="32352" y="127011"/>
                  </a:cubicBezTo>
                  <a:cubicBezTo>
                    <a:pt x="34533" y="128556"/>
                    <a:pt x="36984" y="129438"/>
                    <a:pt x="39386" y="130296"/>
                  </a:cubicBezTo>
                  <a:cubicBezTo>
                    <a:pt x="40391" y="130639"/>
                    <a:pt x="41371" y="130982"/>
                    <a:pt x="42303" y="131374"/>
                  </a:cubicBezTo>
                  <a:cubicBezTo>
                    <a:pt x="44803" y="132428"/>
                    <a:pt x="47964" y="134291"/>
                    <a:pt x="48748" y="137256"/>
                  </a:cubicBezTo>
                  <a:cubicBezTo>
                    <a:pt x="48953" y="137994"/>
                    <a:pt x="49621" y="138492"/>
                    <a:pt x="50350" y="138492"/>
                  </a:cubicBezTo>
                  <a:cubicBezTo>
                    <a:pt x="50493" y="138492"/>
                    <a:pt x="50638" y="138473"/>
                    <a:pt x="50783" y="138433"/>
                  </a:cubicBezTo>
                  <a:cubicBezTo>
                    <a:pt x="51665" y="138187"/>
                    <a:pt x="52180" y="137281"/>
                    <a:pt x="51935" y="136423"/>
                  </a:cubicBezTo>
                  <a:cubicBezTo>
                    <a:pt x="51028" y="133041"/>
                    <a:pt x="48136" y="130247"/>
                    <a:pt x="43577" y="128335"/>
                  </a:cubicBezTo>
                  <a:cubicBezTo>
                    <a:pt x="42548" y="127918"/>
                    <a:pt x="41494" y="127551"/>
                    <a:pt x="40489" y="127183"/>
                  </a:cubicBezTo>
                  <a:cubicBezTo>
                    <a:pt x="38210" y="126374"/>
                    <a:pt x="36053" y="125614"/>
                    <a:pt x="34264" y="124315"/>
                  </a:cubicBezTo>
                  <a:cubicBezTo>
                    <a:pt x="31004" y="122012"/>
                    <a:pt x="28749" y="117723"/>
                    <a:pt x="28088" y="112600"/>
                  </a:cubicBezTo>
                  <a:cubicBezTo>
                    <a:pt x="27548" y="108532"/>
                    <a:pt x="27941" y="104267"/>
                    <a:pt x="28333" y="100125"/>
                  </a:cubicBezTo>
                  <a:cubicBezTo>
                    <a:pt x="28382" y="99415"/>
                    <a:pt x="28455" y="98704"/>
                    <a:pt x="28529" y="98018"/>
                  </a:cubicBezTo>
                  <a:cubicBezTo>
                    <a:pt x="29117" y="91057"/>
                    <a:pt x="29313" y="83925"/>
                    <a:pt x="29509" y="77063"/>
                  </a:cubicBezTo>
                  <a:cubicBezTo>
                    <a:pt x="29901" y="62382"/>
                    <a:pt x="30318" y="47211"/>
                    <a:pt x="34778" y="33167"/>
                  </a:cubicBezTo>
                  <a:cubicBezTo>
                    <a:pt x="37916" y="23290"/>
                    <a:pt x="42597" y="15840"/>
                    <a:pt x="48699" y="10987"/>
                  </a:cubicBezTo>
                  <a:cubicBezTo>
                    <a:pt x="55032" y="5972"/>
                    <a:pt x="63519" y="3297"/>
                    <a:pt x="72916" y="3297"/>
                  </a:cubicBezTo>
                  <a:close/>
                  <a:moveTo>
                    <a:pt x="72920" y="0"/>
                  </a:moveTo>
                  <a:cubicBezTo>
                    <a:pt x="62772" y="0"/>
                    <a:pt x="53582" y="2923"/>
                    <a:pt x="46665" y="8414"/>
                  </a:cubicBezTo>
                  <a:cubicBezTo>
                    <a:pt x="40023" y="13658"/>
                    <a:pt x="34975" y="21673"/>
                    <a:pt x="31641" y="32187"/>
                  </a:cubicBezTo>
                  <a:cubicBezTo>
                    <a:pt x="27034" y="46672"/>
                    <a:pt x="26617" y="62063"/>
                    <a:pt x="26200" y="76965"/>
                  </a:cubicBezTo>
                  <a:cubicBezTo>
                    <a:pt x="26029" y="83802"/>
                    <a:pt x="25833" y="90861"/>
                    <a:pt x="25245" y="97723"/>
                  </a:cubicBezTo>
                  <a:cubicBezTo>
                    <a:pt x="25171" y="98434"/>
                    <a:pt x="25122" y="99120"/>
                    <a:pt x="25049" y="99831"/>
                  </a:cubicBezTo>
                  <a:cubicBezTo>
                    <a:pt x="24656" y="104145"/>
                    <a:pt x="24240" y="108581"/>
                    <a:pt x="24803" y="113017"/>
                  </a:cubicBezTo>
                  <a:cubicBezTo>
                    <a:pt x="25318" y="116889"/>
                    <a:pt x="26568" y="120296"/>
                    <a:pt x="28431" y="122992"/>
                  </a:cubicBezTo>
                  <a:cubicBezTo>
                    <a:pt x="20367" y="124659"/>
                    <a:pt x="12941" y="131080"/>
                    <a:pt x="8775" y="140173"/>
                  </a:cubicBezTo>
                  <a:cubicBezTo>
                    <a:pt x="4853" y="148751"/>
                    <a:pt x="3995" y="158554"/>
                    <a:pt x="3211" y="167206"/>
                  </a:cubicBezTo>
                  <a:lnTo>
                    <a:pt x="662" y="196224"/>
                  </a:lnTo>
                  <a:cubicBezTo>
                    <a:pt x="417" y="198822"/>
                    <a:pt x="1" y="203675"/>
                    <a:pt x="3138" y="206567"/>
                  </a:cubicBezTo>
                  <a:cubicBezTo>
                    <a:pt x="5417" y="208675"/>
                    <a:pt x="8554" y="208871"/>
                    <a:pt x="11593" y="208871"/>
                  </a:cubicBezTo>
                  <a:lnTo>
                    <a:pt x="126245" y="209140"/>
                  </a:lnTo>
                  <a:lnTo>
                    <a:pt x="126588" y="209140"/>
                  </a:lnTo>
                  <a:cubicBezTo>
                    <a:pt x="128843" y="209140"/>
                    <a:pt x="132005" y="209042"/>
                    <a:pt x="134260" y="207008"/>
                  </a:cubicBezTo>
                  <a:cubicBezTo>
                    <a:pt x="136392" y="205096"/>
                    <a:pt x="136882" y="202278"/>
                    <a:pt x="137225" y="199557"/>
                  </a:cubicBezTo>
                  <a:cubicBezTo>
                    <a:pt x="138794" y="186445"/>
                    <a:pt x="140093" y="172549"/>
                    <a:pt x="137201" y="158995"/>
                  </a:cubicBezTo>
                  <a:cubicBezTo>
                    <a:pt x="133965" y="143898"/>
                    <a:pt x="125633" y="131840"/>
                    <a:pt x="114309" y="125909"/>
                  </a:cubicBezTo>
                  <a:cubicBezTo>
                    <a:pt x="114677" y="125100"/>
                    <a:pt x="114971" y="124266"/>
                    <a:pt x="115167" y="123409"/>
                  </a:cubicBezTo>
                  <a:cubicBezTo>
                    <a:pt x="115854" y="120468"/>
                    <a:pt x="115535" y="117527"/>
                    <a:pt x="115192" y="114684"/>
                  </a:cubicBezTo>
                  <a:cubicBezTo>
                    <a:pt x="115045" y="113336"/>
                    <a:pt x="114898" y="112086"/>
                    <a:pt x="114849" y="110811"/>
                  </a:cubicBezTo>
                  <a:cubicBezTo>
                    <a:pt x="114677" y="106154"/>
                    <a:pt x="115903" y="101571"/>
                    <a:pt x="117201" y="96743"/>
                  </a:cubicBezTo>
                  <a:cubicBezTo>
                    <a:pt x="118648" y="91351"/>
                    <a:pt x="120143" y="85788"/>
                    <a:pt x="119530" y="80028"/>
                  </a:cubicBezTo>
                  <a:cubicBezTo>
                    <a:pt x="119040" y="75617"/>
                    <a:pt x="117349" y="71524"/>
                    <a:pt x="115706" y="67578"/>
                  </a:cubicBezTo>
                  <a:cubicBezTo>
                    <a:pt x="114334" y="64294"/>
                    <a:pt x="113060" y="61205"/>
                    <a:pt x="112398" y="57921"/>
                  </a:cubicBezTo>
                  <a:cubicBezTo>
                    <a:pt x="111417" y="52995"/>
                    <a:pt x="111932" y="47995"/>
                    <a:pt x="112447" y="42701"/>
                  </a:cubicBezTo>
                  <a:cubicBezTo>
                    <a:pt x="113010" y="37113"/>
                    <a:pt x="113574" y="31329"/>
                    <a:pt x="112275" y="25692"/>
                  </a:cubicBezTo>
                  <a:cubicBezTo>
                    <a:pt x="110609" y="18511"/>
                    <a:pt x="105780" y="11820"/>
                    <a:pt x="99040" y="7286"/>
                  </a:cubicBezTo>
                  <a:cubicBezTo>
                    <a:pt x="93183" y="3365"/>
                    <a:pt x="85757" y="914"/>
                    <a:pt x="77595" y="203"/>
                  </a:cubicBezTo>
                  <a:cubicBezTo>
                    <a:pt x="76018" y="68"/>
                    <a:pt x="74458" y="0"/>
                    <a:pt x="72920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" name="Google Shape;786;p45"/>
          <p:cNvSpPr txBox="1"/>
          <p:nvPr/>
        </p:nvSpPr>
        <p:spPr>
          <a:xfrm>
            <a:off x="2546877" y="1550120"/>
            <a:ext cx="1697337" cy="20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algn="ctr" fontAlgn="base"/>
            <a:r>
              <a:rPr lang="en-HK" sz="1200" b="1" dirty="0">
                <a:solidFill>
                  <a:srgbClr val="F3F3F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naheim" panose="02000503000000000000" pitchFamily="2" charset="77"/>
              </a:rPr>
              <a:t>Recommended song list from </a:t>
            </a:r>
            <a:r>
              <a:rPr lang="en-HK" sz="1200" b="1" dirty="0" err="1">
                <a:solidFill>
                  <a:srgbClr val="F3F3F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naheim" panose="02000503000000000000" pitchFamily="2" charset="77"/>
              </a:rPr>
              <a:t>KKbox</a:t>
            </a:r>
            <a:r>
              <a:rPr lang="en-HK" sz="1200" b="1" dirty="0">
                <a:solidFill>
                  <a:srgbClr val="F3F3F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naheim" panose="02000503000000000000" pitchFamily="2" charset="77"/>
              </a:rPr>
              <a:t> leans heavily from same genres, artists and languages while Spotify’s Discover Weekly is more diversified</a:t>
            </a:r>
          </a:p>
        </p:txBody>
      </p:sp>
      <p:sp>
        <p:nvSpPr>
          <p:cNvPr id="790" name="Google Shape;790;p45"/>
          <p:cNvSpPr txBox="1">
            <a:spLocks noGrp="1"/>
          </p:cNvSpPr>
          <p:nvPr>
            <p:ph type="ctrTitle"/>
          </p:nvPr>
        </p:nvSpPr>
        <p:spPr>
          <a:xfrm>
            <a:off x="6829900" y="111450"/>
            <a:ext cx="19428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CONCLUSION</a:t>
            </a:r>
            <a:endParaRPr dirty="0"/>
          </a:p>
        </p:txBody>
      </p:sp>
      <p:sp>
        <p:nvSpPr>
          <p:cNvPr id="36" name="Google Shape;786;p45">
            <a:extLst>
              <a:ext uri="{FF2B5EF4-FFF2-40B4-BE49-F238E27FC236}">
                <a16:creationId xmlns:a16="http://schemas.microsoft.com/office/drawing/2014/main" id="{10F743D9-3DA4-3048-9ACF-CCB0DA46C069}"/>
              </a:ext>
            </a:extLst>
          </p:cNvPr>
          <p:cNvSpPr txBox="1"/>
          <p:nvPr/>
        </p:nvSpPr>
        <p:spPr>
          <a:xfrm>
            <a:off x="4685244" y="1550119"/>
            <a:ext cx="1697337" cy="20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algn="ctr" fontAlgn="base"/>
            <a:r>
              <a:rPr lang="en-HK" sz="1200" dirty="0">
                <a:solidFill>
                  <a:srgbClr val="F3F3F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naheim" panose="02000503000000000000" pitchFamily="2" charset="77"/>
              </a:rPr>
              <a:t>Our homemade Spotify recommendation systems can reach up to 20% “hit-rate” which shows a high potential for it to drive engagement</a:t>
            </a:r>
          </a:p>
        </p:txBody>
      </p:sp>
      <p:sp>
        <p:nvSpPr>
          <p:cNvPr id="37" name="Google Shape;786;p45">
            <a:extLst>
              <a:ext uri="{FF2B5EF4-FFF2-40B4-BE49-F238E27FC236}">
                <a16:creationId xmlns:a16="http://schemas.microsoft.com/office/drawing/2014/main" id="{A9018572-7487-BE4B-8EF3-C48858784385}"/>
              </a:ext>
            </a:extLst>
          </p:cNvPr>
          <p:cNvSpPr txBox="1"/>
          <p:nvPr/>
        </p:nvSpPr>
        <p:spPr>
          <a:xfrm>
            <a:off x="6823611" y="1581364"/>
            <a:ext cx="1697337" cy="20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lvl="0" algn="ctr"/>
            <a:r>
              <a:rPr lang="en-HK" sz="1200" dirty="0">
                <a:solidFill>
                  <a:srgbClr val="F3F3F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naheim" panose="02000503000000000000" pitchFamily="2" charset="77"/>
              </a:rPr>
              <a:t>Other music platforms should definitely learn from Spotify “Discover Weekly” to cater users who want to explore new songs</a:t>
            </a:r>
            <a:endParaRPr sz="1200" dirty="0"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080DB-E4C0-2844-8221-2F0E2933CC94}"/>
              </a:ext>
            </a:extLst>
          </p:cNvPr>
          <p:cNvSpPr/>
          <p:nvPr/>
        </p:nvSpPr>
        <p:spPr>
          <a:xfrm>
            <a:off x="301063" y="1971585"/>
            <a:ext cx="19122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HK" sz="1200" dirty="0" err="1">
                <a:solidFill>
                  <a:srgbClr val="F3F3F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naheim" panose="02000503000000000000" pitchFamily="2" charset="77"/>
              </a:rPr>
              <a:t>KKbox</a:t>
            </a:r>
            <a:r>
              <a:rPr lang="en-HK" sz="1200" dirty="0">
                <a:solidFill>
                  <a:srgbClr val="F3F3F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naheim" panose="02000503000000000000" pitchFamily="2" charset="77"/>
              </a:rPr>
              <a:t> mostly relies on content-based filtering while Spotify utilizes heavily on collaborative filtering to recommend songs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53"/>
          <p:cNvSpPr txBox="1">
            <a:spLocks noGrp="1"/>
          </p:cNvSpPr>
          <p:nvPr>
            <p:ph type="ctrTitle"/>
          </p:nvPr>
        </p:nvSpPr>
        <p:spPr>
          <a:xfrm flipH="1">
            <a:off x="4616633" y="1680610"/>
            <a:ext cx="2285700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THOUGHTS</a:t>
            </a:r>
            <a:br>
              <a:rPr lang="es" dirty="0"/>
            </a:br>
            <a:r>
              <a:rPr lang="es" dirty="0"/>
              <a:t>&amp;</a:t>
            </a:r>
            <a:br>
              <a:rPr lang="es" dirty="0"/>
            </a:br>
            <a:r>
              <a:rPr lang="es" dirty="0"/>
              <a:t>DISCUSSION</a:t>
            </a:r>
            <a:endParaRPr dirty="0"/>
          </a:p>
        </p:txBody>
      </p:sp>
      <p:sp>
        <p:nvSpPr>
          <p:cNvPr id="940" name="Google Shape;940;p53"/>
          <p:cNvSpPr txBox="1">
            <a:spLocks noGrp="1"/>
          </p:cNvSpPr>
          <p:nvPr>
            <p:ph type="title" idx="2"/>
          </p:nvPr>
        </p:nvSpPr>
        <p:spPr>
          <a:xfrm>
            <a:off x="272000" y="236710"/>
            <a:ext cx="2536800" cy="15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5FD6A83-0E31-1843-A517-D3498820B6D4}"/>
              </a:ext>
            </a:extLst>
          </p:cNvPr>
          <p:cNvSpPr/>
          <p:nvPr/>
        </p:nvSpPr>
        <p:spPr>
          <a:xfrm>
            <a:off x="2547748" y="2365324"/>
            <a:ext cx="1085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sz="1600" dirty="0">
                <a:solidFill>
                  <a:srgbClr val="D8AA43"/>
                </a:solidFill>
                <a:latin typeface="Righteous" panose="02010506000000020000" pitchFamily="2" charset="0"/>
              </a:rPr>
              <a:t>Accuracy</a:t>
            </a:r>
            <a:endParaRPr lang="en-HK" sz="1600" dirty="0">
              <a:solidFill>
                <a:srgbClr val="D8AA43"/>
              </a:solidFill>
              <a:effectLst/>
            </a:endParaRPr>
          </a:p>
        </p:txBody>
      </p:sp>
      <p:sp>
        <p:nvSpPr>
          <p:cNvPr id="307" name="Google Shape;307;p34"/>
          <p:cNvSpPr txBox="1">
            <a:spLocks noGrp="1"/>
          </p:cNvSpPr>
          <p:nvPr>
            <p:ph type="subTitle" idx="4294967295"/>
          </p:nvPr>
        </p:nvSpPr>
        <p:spPr>
          <a:xfrm>
            <a:off x="6440242" y="3413224"/>
            <a:ext cx="3124087" cy="1112400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152400" indent="0">
              <a:buNone/>
            </a:pPr>
            <a:r>
              <a:rPr lang="en-HK" dirty="0">
                <a:solidFill>
                  <a:srgbClr val="F3F3F3"/>
                </a:solidFill>
                <a:latin typeface="Righteous" panose="02010506000000020000" pitchFamily="2" charset="0"/>
              </a:rPr>
              <a:t>Potential Crisis:</a:t>
            </a:r>
            <a:endParaRPr lang="en-HK" dirty="0"/>
          </a:p>
          <a:p>
            <a:pPr marL="152400" indent="0" fontAlgn="base">
              <a:buNone/>
            </a:pPr>
            <a:r>
              <a:rPr lang="en-HK" dirty="0">
                <a:solidFill>
                  <a:schemeClr val="bg1"/>
                </a:solidFill>
              </a:rPr>
              <a:t>- echo chamber effect</a:t>
            </a:r>
          </a:p>
          <a:p>
            <a:pPr marL="152400" indent="0" fontAlgn="base">
              <a:buNone/>
            </a:pPr>
            <a:r>
              <a:rPr lang="en-HK" dirty="0">
                <a:solidFill>
                  <a:schemeClr val="bg1"/>
                </a:solidFill>
              </a:rPr>
              <a:t>- spoon-fed and narrow horizons</a:t>
            </a:r>
          </a:p>
          <a:p>
            <a:pPr marL="152400" indent="0" fontAlgn="base">
              <a:buNone/>
            </a:pPr>
            <a:r>
              <a:rPr lang="en-HK" dirty="0">
                <a:solidFill>
                  <a:schemeClr val="bg1"/>
                </a:solidFill>
              </a:rPr>
              <a:t>- comfort zone vs adventurous</a:t>
            </a:r>
          </a:p>
          <a:p>
            <a:pPr marL="152400" indent="0" fontAlgn="base">
              <a:buNone/>
            </a:pPr>
            <a:r>
              <a:rPr lang="en-HK" dirty="0">
                <a:solidFill>
                  <a:schemeClr val="bg1"/>
                </a:solidFill>
              </a:rPr>
              <a:t>- personality matters</a:t>
            </a:r>
          </a:p>
          <a:p>
            <a:pPr marL="152400" indent="0" fontAlgn="base">
              <a:buNone/>
            </a:pPr>
            <a:r>
              <a:rPr lang="en-HK" dirty="0">
                <a:solidFill>
                  <a:schemeClr val="bg1"/>
                </a:solidFill>
              </a:rPr>
              <a:t>- revenues vs social responsibilities</a:t>
            </a:r>
          </a:p>
          <a:p>
            <a:pPr marL="152400" indent="0" fontAlgn="base">
              <a:buNone/>
            </a:pPr>
            <a:r>
              <a:rPr lang="en-HK" dirty="0">
                <a:solidFill>
                  <a:schemeClr val="bg1"/>
                </a:solidFill>
              </a:rPr>
              <a:t>- where is the sweet spot?</a:t>
            </a:r>
          </a:p>
          <a:p>
            <a:pPr marL="152400" indent="0" fontAlgn="base">
              <a:buNone/>
            </a:pPr>
            <a:r>
              <a:rPr lang="en-HK" dirty="0">
                <a:solidFill>
                  <a:schemeClr val="bg1"/>
                </a:solidFill>
              </a:rPr>
              <a:t>- dilemma for all data scientists</a:t>
            </a:r>
          </a:p>
          <a:p>
            <a:pPr marL="0" indent="0">
              <a:spcAft>
                <a:spcPts val="160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308" name="Google Shape;308;p34"/>
          <p:cNvSpPr txBox="1">
            <a:spLocks noGrp="1"/>
          </p:cNvSpPr>
          <p:nvPr>
            <p:ph type="subTitle" idx="4294967295"/>
          </p:nvPr>
        </p:nvSpPr>
        <p:spPr>
          <a:xfrm>
            <a:off x="66368" y="1966150"/>
            <a:ext cx="2027832" cy="1112400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152400" indent="0">
              <a:buNone/>
            </a:pPr>
            <a:r>
              <a:rPr lang="en-HK" dirty="0">
                <a:solidFill>
                  <a:srgbClr val="F3F3F3"/>
                </a:solidFill>
                <a:latin typeface="Righteous" panose="02010506000000020000" pitchFamily="2" charset="0"/>
              </a:rPr>
              <a:t>Examples:</a:t>
            </a:r>
            <a:endParaRPr lang="en-HK" sz="1100" dirty="0">
              <a:solidFill>
                <a:schemeClr val="bg1"/>
              </a:solidFill>
            </a:endParaRPr>
          </a:p>
          <a:p>
            <a:pPr marL="152400" indent="0" fontAlgn="base">
              <a:buNone/>
            </a:pPr>
            <a:r>
              <a:rPr lang="en-HK" dirty="0">
                <a:solidFill>
                  <a:schemeClr val="bg1"/>
                </a:solidFill>
              </a:rPr>
              <a:t>1. social media (</a:t>
            </a:r>
            <a:r>
              <a:rPr lang="en-HK" dirty="0" err="1">
                <a:solidFill>
                  <a:schemeClr val="bg1"/>
                </a:solidFill>
              </a:rPr>
              <a:t>eg.</a:t>
            </a:r>
            <a:r>
              <a:rPr lang="en-HK" dirty="0">
                <a:solidFill>
                  <a:schemeClr val="bg1"/>
                </a:solidFill>
              </a:rPr>
              <a:t> Cambridge Analytics)</a:t>
            </a:r>
          </a:p>
          <a:p>
            <a:pPr marL="152400" indent="0" fontAlgn="base">
              <a:buNone/>
            </a:pPr>
            <a:r>
              <a:rPr lang="en-HK" dirty="0">
                <a:solidFill>
                  <a:schemeClr val="bg1"/>
                </a:solidFill>
              </a:rPr>
              <a:t>2. state-controlled environment</a:t>
            </a:r>
          </a:p>
          <a:p>
            <a:pPr marL="152400" indent="0" fontAlgn="base">
              <a:buNone/>
            </a:pPr>
            <a:r>
              <a:rPr lang="en-HK" dirty="0">
                <a:solidFill>
                  <a:schemeClr val="bg1"/>
                </a:solidFill>
              </a:rPr>
              <a:t>3. Career path hindrance</a:t>
            </a:r>
          </a:p>
        </p:txBody>
      </p:sp>
      <p:cxnSp>
        <p:nvCxnSpPr>
          <p:cNvPr id="309" name="Google Shape;309;p34"/>
          <p:cNvCxnSpPr>
            <a:cxnSpLocks/>
            <a:stCxn id="308" idx="3"/>
          </p:cNvCxnSpPr>
          <p:nvPr/>
        </p:nvCxnSpPr>
        <p:spPr>
          <a:xfrm>
            <a:off x="2094200" y="2522350"/>
            <a:ext cx="405652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10" name="Google Shape;310;p34"/>
          <p:cNvCxnSpPr>
            <a:cxnSpLocks/>
            <a:stCxn id="307" idx="1"/>
          </p:cNvCxnSpPr>
          <p:nvPr/>
        </p:nvCxnSpPr>
        <p:spPr>
          <a:xfrm flipH="1">
            <a:off x="6061588" y="3969424"/>
            <a:ext cx="378654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11" name="Google Shape;311;p34"/>
          <p:cNvSpPr txBox="1">
            <a:spLocks noGrp="1"/>
          </p:cNvSpPr>
          <p:nvPr>
            <p:ph type="ctrTitle"/>
          </p:nvPr>
        </p:nvSpPr>
        <p:spPr>
          <a:xfrm>
            <a:off x="6829900" y="111450"/>
            <a:ext cx="19428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THOUGHTS</a:t>
            </a:r>
            <a:br>
              <a:rPr lang="es" dirty="0"/>
            </a:br>
            <a:r>
              <a:rPr lang="es" dirty="0"/>
              <a:t>&amp; DISCUSSION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FC87A4-6B7C-204E-98EB-F6110BD2CCA7}"/>
              </a:ext>
            </a:extLst>
          </p:cNvPr>
          <p:cNvSpPr/>
          <p:nvPr/>
        </p:nvSpPr>
        <p:spPr>
          <a:xfrm>
            <a:off x="2532261" y="2368461"/>
            <a:ext cx="1085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sz="1600" dirty="0">
                <a:solidFill>
                  <a:srgbClr val="F3F3F3"/>
                </a:solidFill>
                <a:latin typeface="Righteous" panose="02010506000000020000" pitchFamily="2" charset="0"/>
              </a:rPr>
              <a:t>Accuracy</a:t>
            </a:r>
            <a:endParaRPr lang="en-HK" sz="1600" dirty="0"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7A7E72-D135-B44B-9F1C-4AF2229F5FD5}"/>
              </a:ext>
            </a:extLst>
          </p:cNvPr>
          <p:cNvSpPr/>
          <p:nvPr/>
        </p:nvSpPr>
        <p:spPr>
          <a:xfrm>
            <a:off x="4849665" y="3782261"/>
            <a:ext cx="10294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sz="1600" dirty="0">
                <a:solidFill>
                  <a:srgbClr val="D8AA43"/>
                </a:solidFill>
                <a:latin typeface="Righteous" panose="02010506000000020000" pitchFamily="2" charset="0"/>
              </a:rPr>
              <a:t>Diversity</a:t>
            </a:r>
            <a:endParaRPr lang="en-HK" sz="1600" dirty="0">
              <a:solidFill>
                <a:srgbClr val="D8AA43"/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554994-BD30-6746-9497-9483FEE267A1}"/>
              </a:ext>
            </a:extLst>
          </p:cNvPr>
          <p:cNvSpPr/>
          <p:nvPr/>
        </p:nvSpPr>
        <p:spPr>
          <a:xfrm>
            <a:off x="4834178" y="3785398"/>
            <a:ext cx="10294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sz="1600" dirty="0">
                <a:solidFill>
                  <a:srgbClr val="F3F3F3"/>
                </a:solidFill>
                <a:latin typeface="Righteous" panose="02010506000000020000" pitchFamily="2" charset="0"/>
              </a:rPr>
              <a:t>Diversity</a:t>
            </a:r>
            <a:endParaRPr lang="en-HK" sz="1600" dirty="0">
              <a:effectLst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56"/>
          <p:cNvSpPr txBox="1">
            <a:spLocks noGrp="1"/>
          </p:cNvSpPr>
          <p:nvPr>
            <p:ph type="ctrTitle"/>
          </p:nvPr>
        </p:nvSpPr>
        <p:spPr>
          <a:xfrm flipH="1">
            <a:off x="1230475" y="1651523"/>
            <a:ext cx="2285700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  <p:sp>
        <p:nvSpPr>
          <p:cNvPr id="1037" name="Google Shape;1037;p56"/>
          <p:cNvSpPr txBox="1">
            <a:spLocks noGrp="1"/>
          </p:cNvSpPr>
          <p:nvPr>
            <p:ph type="ctrTitle" idx="2"/>
          </p:nvPr>
        </p:nvSpPr>
        <p:spPr>
          <a:xfrm flipH="1">
            <a:off x="1268343" y="1623125"/>
            <a:ext cx="2285700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  <p:sp>
        <p:nvSpPr>
          <p:cNvPr id="1038" name="Google Shape;1038;p56"/>
          <p:cNvSpPr txBox="1">
            <a:spLocks noGrp="1"/>
          </p:cNvSpPr>
          <p:nvPr>
            <p:ph type="subTitle" idx="1"/>
          </p:nvPr>
        </p:nvSpPr>
        <p:spPr>
          <a:xfrm flipH="1">
            <a:off x="5139900" y="2213250"/>
            <a:ext cx="24435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Does anyone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5148"/>
        </a:solidFill>
        <a:effectLst/>
      </p:bgPr>
    </p:bg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7"/>
          <p:cNvSpPr txBox="1">
            <a:spLocks noGrp="1"/>
          </p:cNvSpPr>
          <p:nvPr>
            <p:ph type="ctrTitle"/>
          </p:nvPr>
        </p:nvSpPr>
        <p:spPr>
          <a:xfrm>
            <a:off x="6829900" y="111450"/>
            <a:ext cx="19428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CREDITS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044" name="Google Shape;1044;p57"/>
          <p:cNvSpPr txBox="1">
            <a:spLocks noGrp="1"/>
          </p:cNvSpPr>
          <p:nvPr>
            <p:ph type="body" idx="1"/>
          </p:nvPr>
        </p:nvSpPr>
        <p:spPr>
          <a:xfrm>
            <a:off x="642050" y="18337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dirty="0">
                <a:solidFill>
                  <a:srgbClr val="F3F3F3"/>
                </a:solidFill>
              </a:rPr>
              <a:t>This is where you give credit to the ones who are part of this project.</a:t>
            </a:r>
            <a:endParaRPr sz="1100" dirty="0">
              <a:solidFill>
                <a:srgbClr val="F3F3F3"/>
              </a:solidFill>
            </a:endParaRPr>
          </a:p>
          <a:p>
            <a:pPr marL="24130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F3F3F3"/>
              </a:solidFill>
            </a:endParaRPr>
          </a:p>
          <a:p>
            <a:pPr marL="241300" lvl="0" indent="-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Anaheim"/>
              <a:buChar char="◂"/>
            </a:pPr>
            <a:r>
              <a:rPr lang="es" sz="1100" dirty="0">
                <a:solidFill>
                  <a:srgbClr val="F3F3F3"/>
                </a:solidFill>
              </a:rPr>
              <a:t>Presentation template by </a:t>
            </a:r>
            <a:r>
              <a:rPr lang="es" sz="1100" dirty="0">
                <a:solidFill>
                  <a:srgbClr val="F3F3F3"/>
                </a:solidFill>
                <a:highlight>
                  <a:srgbClr val="276670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r>
              <a:rPr lang="es" sz="1100" dirty="0">
                <a:highlight>
                  <a:srgbClr val="276670"/>
                </a:highlight>
                <a:uFill>
                  <a:noFill/>
                </a:uFill>
                <a:hlinkClick r:id="rId3"/>
              </a:rPr>
              <a:t>g</a:t>
            </a:r>
            <a:r>
              <a:rPr lang="es" sz="1100" dirty="0">
                <a:solidFill>
                  <a:srgbClr val="F3F3F3"/>
                </a:solidFill>
                <a:highlight>
                  <a:srgbClr val="276670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endParaRPr sz="1100" dirty="0">
              <a:solidFill>
                <a:srgbClr val="F3F3F3"/>
              </a:solidFill>
              <a:highlight>
                <a:srgbClr val="276670"/>
              </a:highlight>
            </a:endParaRPr>
          </a:p>
          <a:p>
            <a:pPr marL="24130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Anaheim"/>
              <a:buChar char="◂"/>
            </a:pPr>
            <a:r>
              <a:rPr lang="es" sz="1100" dirty="0">
                <a:solidFill>
                  <a:srgbClr val="F3F3F3"/>
                </a:solidFill>
              </a:rPr>
              <a:t>Icons by </a:t>
            </a:r>
            <a:r>
              <a:rPr lang="es" sz="1100" dirty="0">
                <a:solidFill>
                  <a:srgbClr val="F3F3F3"/>
                </a:solidFill>
                <a:highlight>
                  <a:srgbClr val="276670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 sz="1100" dirty="0">
              <a:solidFill>
                <a:srgbClr val="F3F3F3"/>
              </a:solidFill>
              <a:highlight>
                <a:srgbClr val="276670"/>
              </a:highlight>
            </a:endParaRPr>
          </a:p>
          <a:p>
            <a:pPr marL="24130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Anaheim"/>
              <a:buChar char="◂"/>
            </a:pPr>
            <a:r>
              <a:rPr lang="es" sz="1100" dirty="0">
                <a:solidFill>
                  <a:srgbClr val="F3F3F3"/>
                </a:solidFill>
              </a:rPr>
              <a:t>Infographics and images by </a:t>
            </a:r>
            <a:r>
              <a:rPr lang="es" sz="1100" dirty="0">
                <a:solidFill>
                  <a:srgbClr val="F3F3F3"/>
                </a:solidFill>
                <a:highlight>
                  <a:srgbClr val="276670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dirty="0">
              <a:solidFill>
                <a:srgbClr val="F3F3F3"/>
              </a:solidFill>
              <a:highlight>
                <a:srgbClr val="276670"/>
              </a:highlight>
            </a:endParaRPr>
          </a:p>
          <a:p>
            <a:pPr marL="24130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Anaheim"/>
              <a:buChar char="◂"/>
            </a:pPr>
            <a:r>
              <a:rPr lang="es" sz="1100" dirty="0">
                <a:solidFill>
                  <a:srgbClr val="F3F3F3"/>
                </a:solidFill>
              </a:rPr>
              <a:t>Author introduction slide photo created by Freepik</a:t>
            </a:r>
            <a:endParaRPr sz="1100" dirty="0">
              <a:solidFill>
                <a:srgbClr val="F3F3F3"/>
              </a:solidFill>
            </a:endParaRPr>
          </a:p>
          <a:p>
            <a:pPr marL="24130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Anaheim"/>
              <a:buChar char="◂"/>
            </a:pPr>
            <a:r>
              <a:rPr lang="es" sz="1100" dirty="0">
                <a:solidFill>
                  <a:srgbClr val="F3F3F3"/>
                </a:solidFill>
              </a:rPr>
              <a:t>Text &amp; Image slide photo created by Freepik.com</a:t>
            </a:r>
            <a:endParaRPr sz="1100"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6670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ctrTitle"/>
          </p:nvPr>
        </p:nvSpPr>
        <p:spPr>
          <a:xfrm>
            <a:off x="7500050" y="111450"/>
            <a:ext cx="12726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BUSINESS</a:t>
            </a:r>
            <a:br>
              <a:rPr lang="es" dirty="0"/>
            </a:br>
            <a:r>
              <a:rPr lang="es" dirty="0"/>
              <a:t>VALUES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15853E-300F-9547-A89E-B3CC1866F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14" y="1468237"/>
            <a:ext cx="1890836" cy="33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FA06F37-28B1-1C42-94E9-B11402098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50103"/>
              </p:ext>
            </p:extLst>
          </p:nvPr>
        </p:nvGraphicFramePr>
        <p:xfrm>
          <a:off x="2834763" y="696449"/>
          <a:ext cx="3455424" cy="3742815"/>
        </p:xfrm>
        <a:graphic>
          <a:graphicData uri="http://schemas.openxmlformats.org/drawingml/2006/table">
            <a:tbl>
              <a:tblPr/>
              <a:tblGrid>
                <a:gridCol w="1727712">
                  <a:extLst>
                    <a:ext uri="{9D8B030D-6E8A-4147-A177-3AD203B41FA5}">
                      <a16:colId xmlns:a16="http://schemas.microsoft.com/office/drawing/2014/main" val="1365592742"/>
                    </a:ext>
                  </a:extLst>
                </a:gridCol>
                <a:gridCol w="1727712">
                  <a:extLst>
                    <a:ext uri="{9D8B030D-6E8A-4147-A177-3AD203B41FA5}">
                      <a16:colId xmlns:a16="http://schemas.microsoft.com/office/drawing/2014/main" val="2732919077"/>
                    </a:ext>
                  </a:extLst>
                </a:gridCol>
              </a:tblGrid>
              <a:tr h="489800">
                <a:tc>
                  <a:txBody>
                    <a:bodyPr/>
                    <a:lstStyle/>
                    <a:p>
                      <a:pPr marL="0" lvl="5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HK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Righteous" panose="02010506000000020000" pitchFamily="2" charset="0"/>
                        </a:rPr>
                        <a:t>Spotify</a:t>
                      </a:r>
                      <a:endParaRPr lang="en-HK" sz="1600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5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HK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Righteous" panose="02010506000000020000" pitchFamily="2" charset="0"/>
                        </a:rPr>
                        <a:t>KKBOX</a:t>
                      </a:r>
                      <a:endParaRPr lang="en-HK" sz="1600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643880"/>
                  </a:ext>
                </a:extLst>
              </a:tr>
              <a:tr h="1007326"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HK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00503000000000000" pitchFamily="2" charset="77"/>
                        </a:rPr>
                        <a:t>“Discover Weekly”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HK" sz="14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00503000000000000" pitchFamily="2" charset="77"/>
                        </a:rPr>
                        <a:t>“Special recommendation (Genre)”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494784"/>
                  </a:ext>
                </a:extLst>
              </a:tr>
              <a:tr h="1007326"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HK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00503000000000000" pitchFamily="2" charset="77"/>
                        </a:rPr>
                        <a:t>“Made for you”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HK" sz="14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00503000000000000" pitchFamily="2" charset="77"/>
                        </a:rPr>
                        <a:t>“Based on this, you may like this..”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296745"/>
                  </a:ext>
                </a:extLst>
              </a:tr>
              <a:tr h="748563"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HK" sz="14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00503000000000000" pitchFamily="2" charset="77"/>
                        </a:rPr>
                        <a:t>“Uniquely yours”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HK" sz="14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00503000000000000" pitchFamily="2" charset="77"/>
                        </a:rPr>
                        <a:t>“Unheard thunderbolts”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999232"/>
                  </a:ext>
                </a:extLst>
              </a:tr>
              <a:tr h="489800"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HK" sz="14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00503000000000000" pitchFamily="2" charset="77"/>
                        </a:rPr>
                        <a:t>“Release Radar”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t">
                        <a:buFont typeface="Arial" panose="020B0604020202020204" pitchFamily="34" charset="0"/>
                        <a:buNone/>
                      </a:pPr>
                      <a:r>
                        <a:rPr lang="en-HK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792288"/>
                  </a:ext>
                </a:extLst>
              </a:tr>
            </a:tbl>
          </a:graphicData>
        </a:graphic>
      </p:graphicFrame>
      <p:pic>
        <p:nvPicPr>
          <p:cNvPr id="12" name="Picture 4" descr="下載] Spotify Music - QooApp 遊戲庫">
            <a:extLst>
              <a:ext uri="{FF2B5EF4-FFF2-40B4-BE49-F238E27FC236}">
                <a16:creationId xmlns:a16="http://schemas.microsoft.com/office/drawing/2014/main" id="{C1880129-D991-FC47-8F97-40F70497B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91" y="759543"/>
            <a:ext cx="364746" cy="36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KBOX | Garmin Connect IQ">
            <a:extLst>
              <a:ext uri="{FF2B5EF4-FFF2-40B4-BE49-F238E27FC236}">
                <a16:creationId xmlns:a16="http://schemas.microsoft.com/office/drawing/2014/main" id="{6E6FA008-BDD1-444B-8F64-19894296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727" y="759543"/>
            <a:ext cx="364746" cy="36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9"/>
          <p:cNvSpPr txBox="1">
            <a:spLocks noGrp="1"/>
          </p:cNvSpPr>
          <p:nvPr>
            <p:ph type="ctrTitle"/>
          </p:nvPr>
        </p:nvSpPr>
        <p:spPr>
          <a:xfrm>
            <a:off x="6829900" y="111450"/>
            <a:ext cx="19428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PROJECT AIMS</a:t>
            </a:r>
            <a:endParaRPr dirty="0"/>
          </a:p>
        </p:txBody>
      </p:sp>
      <p:sp>
        <p:nvSpPr>
          <p:cNvPr id="536" name="Google Shape;536;p39"/>
          <p:cNvSpPr txBox="1">
            <a:spLocks noGrp="1"/>
          </p:cNvSpPr>
          <p:nvPr>
            <p:ph type="ctrTitle" idx="4294967295"/>
          </p:nvPr>
        </p:nvSpPr>
        <p:spPr>
          <a:xfrm>
            <a:off x="2158659" y="3538600"/>
            <a:ext cx="179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rgbClr val="276670"/>
                </a:solidFill>
              </a:rPr>
              <a:t>1. </a:t>
            </a:r>
            <a:endParaRPr sz="1400" dirty="0">
              <a:solidFill>
                <a:srgbClr val="276670"/>
              </a:solidFill>
            </a:endParaRPr>
          </a:p>
        </p:txBody>
      </p:sp>
      <p:sp>
        <p:nvSpPr>
          <p:cNvPr id="537" name="Google Shape;537;p39"/>
          <p:cNvSpPr txBox="1">
            <a:spLocks noGrp="1"/>
          </p:cNvSpPr>
          <p:nvPr>
            <p:ph type="subTitle" idx="4294967295"/>
          </p:nvPr>
        </p:nvSpPr>
        <p:spPr>
          <a:xfrm>
            <a:off x="2158575" y="4000075"/>
            <a:ext cx="17925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fontAlgn="base">
              <a:buNone/>
            </a:pPr>
            <a:r>
              <a:rPr lang="en-HK" dirty="0"/>
              <a:t>To understand how platforms we use recommend songs</a:t>
            </a:r>
            <a:br>
              <a:rPr lang="en-HK" sz="1100" dirty="0"/>
            </a:br>
            <a:br>
              <a:rPr lang="en-HK" sz="1100" dirty="0"/>
            </a:br>
            <a:endParaRPr sz="1100" dirty="0">
              <a:solidFill>
                <a:srgbClr val="27667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38" name="Google Shape;538;p39"/>
          <p:cNvSpPr/>
          <p:nvPr/>
        </p:nvSpPr>
        <p:spPr>
          <a:xfrm>
            <a:off x="0" y="0"/>
            <a:ext cx="1082100" cy="5143500"/>
          </a:xfrm>
          <a:prstGeom prst="rect">
            <a:avLst/>
          </a:prstGeom>
          <a:solidFill>
            <a:srgbClr val="B25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9" name="Google Shape;539;p39"/>
          <p:cNvPicPr preferRelativeResize="0"/>
          <p:nvPr/>
        </p:nvPicPr>
        <p:blipFill rotWithShape="1">
          <a:blip r:embed="rId3">
            <a:alphaModFix/>
          </a:blip>
          <a:srcRect l="44877" r="44876"/>
          <a:stretch/>
        </p:blipFill>
        <p:spPr>
          <a:xfrm>
            <a:off x="0" y="0"/>
            <a:ext cx="790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9"/>
          <p:cNvSpPr/>
          <p:nvPr/>
        </p:nvSpPr>
        <p:spPr>
          <a:xfrm>
            <a:off x="-400" y="0"/>
            <a:ext cx="790500" cy="5143500"/>
          </a:xfrm>
          <a:prstGeom prst="rect">
            <a:avLst/>
          </a:prstGeom>
          <a:solidFill>
            <a:srgbClr val="276670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9"/>
          <p:cNvSpPr/>
          <p:nvPr/>
        </p:nvSpPr>
        <p:spPr>
          <a:xfrm>
            <a:off x="2751718" y="1139900"/>
            <a:ext cx="2398715" cy="2398715"/>
          </a:xfrm>
          <a:custGeom>
            <a:avLst/>
            <a:gdLst/>
            <a:ahLst/>
            <a:cxnLst/>
            <a:rect l="l" t="t" r="r" b="b"/>
            <a:pathLst>
              <a:path w="35956" h="35956" extrusionOk="0">
                <a:moveTo>
                  <a:pt x="17984" y="14147"/>
                </a:moveTo>
                <a:cubicBezTo>
                  <a:pt x="20094" y="14147"/>
                  <a:pt x="21819" y="15862"/>
                  <a:pt x="21819" y="17984"/>
                </a:cubicBezTo>
                <a:cubicBezTo>
                  <a:pt x="21819" y="20094"/>
                  <a:pt x="20094" y="21820"/>
                  <a:pt x="17984" y="21820"/>
                </a:cubicBezTo>
                <a:cubicBezTo>
                  <a:pt x="15862" y="21820"/>
                  <a:pt x="14147" y="20094"/>
                  <a:pt x="14147" y="17984"/>
                </a:cubicBezTo>
                <a:cubicBezTo>
                  <a:pt x="14147" y="15862"/>
                  <a:pt x="15862" y="14147"/>
                  <a:pt x="17984" y="14147"/>
                </a:cubicBezTo>
                <a:close/>
                <a:moveTo>
                  <a:pt x="17984" y="1"/>
                </a:moveTo>
                <a:cubicBezTo>
                  <a:pt x="8047" y="1"/>
                  <a:pt x="0" y="8047"/>
                  <a:pt x="0" y="17984"/>
                </a:cubicBezTo>
                <a:cubicBezTo>
                  <a:pt x="0" y="27909"/>
                  <a:pt x="8047" y="35955"/>
                  <a:pt x="17984" y="35955"/>
                </a:cubicBezTo>
                <a:cubicBezTo>
                  <a:pt x="27909" y="35955"/>
                  <a:pt x="35955" y="27909"/>
                  <a:pt x="35955" y="17984"/>
                </a:cubicBezTo>
                <a:cubicBezTo>
                  <a:pt x="35955" y="8047"/>
                  <a:pt x="27909" y="1"/>
                  <a:pt x="17984" y="1"/>
                </a:cubicBezTo>
                <a:close/>
              </a:path>
            </a:pathLst>
          </a:custGeom>
          <a:solidFill>
            <a:srgbClr val="B25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9"/>
          <p:cNvSpPr/>
          <p:nvPr/>
        </p:nvSpPr>
        <p:spPr>
          <a:xfrm>
            <a:off x="4734926" y="1425001"/>
            <a:ext cx="1828452" cy="1828542"/>
          </a:xfrm>
          <a:custGeom>
            <a:avLst/>
            <a:gdLst/>
            <a:ahLst/>
            <a:cxnLst/>
            <a:rect l="l" t="t" r="r" b="b"/>
            <a:pathLst>
              <a:path w="35956" h="35956" extrusionOk="0">
                <a:moveTo>
                  <a:pt x="17984" y="14147"/>
                </a:moveTo>
                <a:cubicBezTo>
                  <a:pt x="20094" y="14147"/>
                  <a:pt x="21819" y="15862"/>
                  <a:pt x="21819" y="17984"/>
                </a:cubicBezTo>
                <a:cubicBezTo>
                  <a:pt x="21819" y="20094"/>
                  <a:pt x="20094" y="21820"/>
                  <a:pt x="17984" y="21820"/>
                </a:cubicBezTo>
                <a:cubicBezTo>
                  <a:pt x="15862" y="21820"/>
                  <a:pt x="14147" y="20094"/>
                  <a:pt x="14147" y="17984"/>
                </a:cubicBezTo>
                <a:cubicBezTo>
                  <a:pt x="14147" y="15862"/>
                  <a:pt x="15862" y="14147"/>
                  <a:pt x="17984" y="14147"/>
                </a:cubicBezTo>
                <a:close/>
                <a:moveTo>
                  <a:pt x="17984" y="1"/>
                </a:moveTo>
                <a:cubicBezTo>
                  <a:pt x="8047" y="1"/>
                  <a:pt x="0" y="8047"/>
                  <a:pt x="0" y="17984"/>
                </a:cubicBezTo>
                <a:cubicBezTo>
                  <a:pt x="0" y="27909"/>
                  <a:pt x="8047" y="35955"/>
                  <a:pt x="17984" y="35955"/>
                </a:cubicBezTo>
                <a:cubicBezTo>
                  <a:pt x="27909" y="35955"/>
                  <a:pt x="35955" y="27909"/>
                  <a:pt x="35955" y="17984"/>
                </a:cubicBezTo>
                <a:cubicBezTo>
                  <a:pt x="35955" y="8047"/>
                  <a:pt x="27909" y="1"/>
                  <a:pt x="17984" y="1"/>
                </a:cubicBezTo>
                <a:close/>
              </a:path>
            </a:pathLst>
          </a:custGeom>
          <a:solidFill>
            <a:srgbClr val="2766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/>
          <p:cNvSpPr txBox="1">
            <a:spLocks noGrp="1"/>
          </p:cNvSpPr>
          <p:nvPr>
            <p:ph type="ctrTitle" idx="4294967295"/>
          </p:nvPr>
        </p:nvSpPr>
        <p:spPr>
          <a:xfrm>
            <a:off x="5649234" y="3538600"/>
            <a:ext cx="179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rgbClr val="276670"/>
                </a:solidFill>
              </a:rPr>
              <a:t>2.</a:t>
            </a:r>
            <a:endParaRPr sz="1400" dirty="0">
              <a:solidFill>
                <a:srgbClr val="276670"/>
              </a:solidFill>
            </a:endParaRPr>
          </a:p>
        </p:txBody>
      </p:sp>
      <p:sp>
        <p:nvSpPr>
          <p:cNvPr id="544" name="Google Shape;544;p39"/>
          <p:cNvSpPr txBox="1">
            <a:spLocks noGrp="1"/>
          </p:cNvSpPr>
          <p:nvPr>
            <p:ph type="subTitle" idx="4294967295"/>
          </p:nvPr>
        </p:nvSpPr>
        <p:spPr>
          <a:xfrm>
            <a:off x="5649150" y="4000075"/>
            <a:ext cx="17925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fontAlgn="base">
              <a:buNone/>
            </a:pPr>
            <a:r>
              <a:rPr lang="en-HK" sz="1100" dirty="0"/>
              <a:t>Develop insights through comparing global and </a:t>
            </a:r>
            <a:r>
              <a:rPr lang="en-HK" sz="1100" dirty="0" err="1"/>
              <a:t>aisan</a:t>
            </a:r>
            <a:r>
              <a:rPr lang="en-HK" sz="1100" dirty="0"/>
              <a:t> music streaming platforms (Limit 2)</a:t>
            </a:r>
          </a:p>
        </p:txBody>
      </p:sp>
      <p:cxnSp>
        <p:nvCxnSpPr>
          <p:cNvPr id="545" name="Google Shape;545;p39"/>
          <p:cNvCxnSpPr>
            <a:stCxn id="537" idx="3"/>
          </p:cNvCxnSpPr>
          <p:nvPr/>
        </p:nvCxnSpPr>
        <p:spPr>
          <a:xfrm rot="10800000">
            <a:off x="3951075" y="2352475"/>
            <a:ext cx="0" cy="1907700"/>
          </a:xfrm>
          <a:prstGeom prst="straightConnector1">
            <a:avLst/>
          </a:prstGeom>
          <a:noFill/>
          <a:ln w="19050" cap="flat" cmpd="sng">
            <a:solidFill>
              <a:srgbClr val="D8A45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6" name="Google Shape;546;p39"/>
          <p:cNvCxnSpPr/>
          <p:nvPr/>
        </p:nvCxnSpPr>
        <p:spPr>
          <a:xfrm rot="10800000">
            <a:off x="5649162" y="2352475"/>
            <a:ext cx="0" cy="1907700"/>
          </a:xfrm>
          <a:prstGeom prst="straightConnector1">
            <a:avLst/>
          </a:prstGeom>
          <a:noFill/>
          <a:ln w="19050" cap="flat" cmpd="sng">
            <a:solidFill>
              <a:srgbClr val="D8A45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>
            <a:spLocks noGrp="1"/>
          </p:cNvSpPr>
          <p:nvPr>
            <p:ph type="ctrTitle" idx="4"/>
          </p:nvPr>
        </p:nvSpPr>
        <p:spPr>
          <a:xfrm>
            <a:off x="6829900" y="111450"/>
            <a:ext cx="19428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DATASETS</a:t>
            </a:r>
            <a:endParaRPr dirty="0"/>
          </a:p>
        </p:txBody>
      </p:sp>
      <p:sp>
        <p:nvSpPr>
          <p:cNvPr id="295" name="Google Shape;295;p33"/>
          <p:cNvSpPr/>
          <p:nvPr/>
        </p:nvSpPr>
        <p:spPr>
          <a:xfrm>
            <a:off x="3059141" y="3308763"/>
            <a:ext cx="3059700" cy="15012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3"/>
          <p:cNvSpPr/>
          <p:nvPr/>
        </p:nvSpPr>
        <p:spPr>
          <a:xfrm>
            <a:off x="3059144" y="1130638"/>
            <a:ext cx="3059700" cy="15012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"/>
          <p:cNvSpPr txBox="1">
            <a:spLocks noGrp="1"/>
          </p:cNvSpPr>
          <p:nvPr>
            <p:ph type="ctrTitle"/>
          </p:nvPr>
        </p:nvSpPr>
        <p:spPr>
          <a:xfrm>
            <a:off x="3173391" y="404170"/>
            <a:ext cx="2797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rPr>
              <a:t>SPOTIFY</a:t>
            </a:r>
            <a:endParaRPr dirty="0">
              <a:solidFill>
                <a:srgbClr val="F3F3F3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1"/>
          </p:nvPr>
        </p:nvSpPr>
        <p:spPr>
          <a:xfrm>
            <a:off x="3059141" y="1125778"/>
            <a:ext cx="3059700" cy="1506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HK" sz="1050" dirty="0"/>
              <a:t>Swedish-based audio-streaming provider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HK" sz="1050" dirty="0"/>
              <a:t>Features including:</a:t>
            </a:r>
          </a:p>
          <a:p>
            <a:pPr lvl="1" algn="l" fontAlgn="base">
              <a:buFont typeface="Arial" panose="020B0604020202020204" pitchFamily="34" charset="0"/>
              <a:buChar char="•"/>
            </a:pPr>
            <a:r>
              <a:rPr lang="en-HK" sz="1050" dirty="0"/>
              <a:t>Discover Weekly</a:t>
            </a:r>
          </a:p>
          <a:p>
            <a:pPr lvl="1" algn="l" fontAlgn="base">
              <a:buFont typeface="Arial" panose="020B0604020202020204" pitchFamily="34" charset="0"/>
              <a:buChar char="•"/>
            </a:pPr>
            <a:r>
              <a:rPr lang="en-HK" sz="1050" dirty="0"/>
              <a:t>Daily Mixes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HK" sz="1050" dirty="0"/>
              <a:t>Datasets includes 1 million playlists</a:t>
            </a:r>
          </a:p>
        </p:txBody>
      </p:sp>
      <p:sp>
        <p:nvSpPr>
          <p:cNvPr id="299" name="Google Shape;299;p33"/>
          <p:cNvSpPr txBox="1">
            <a:spLocks noGrp="1"/>
          </p:cNvSpPr>
          <p:nvPr>
            <p:ph type="ctrTitle" idx="3"/>
          </p:nvPr>
        </p:nvSpPr>
        <p:spPr>
          <a:xfrm>
            <a:off x="3173394" y="2581378"/>
            <a:ext cx="2797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Righteous"/>
                <a:ea typeface="Righteous"/>
                <a:cs typeface="Righteous"/>
                <a:sym typeface="Righteous"/>
              </a:rPr>
              <a:t>KKBOX</a:t>
            </a:r>
            <a:endParaRPr dirty="0">
              <a:solidFill>
                <a:srgbClr val="F3F3F3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300" name="Google Shape;300;p33"/>
          <p:cNvSpPr txBox="1">
            <a:spLocks noGrp="1"/>
          </p:cNvSpPr>
          <p:nvPr>
            <p:ph type="subTitle" idx="2"/>
          </p:nvPr>
        </p:nvSpPr>
        <p:spPr>
          <a:xfrm>
            <a:off x="3059141" y="3341942"/>
            <a:ext cx="3059700" cy="14680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HK" dirty="0"/>
              <a:t>Taiwan based, Asia's leading music streaming service, 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HK" dirty="0"/>
              <a:t>Datasets include Each user’s listened songs → categorized as listened once/more than once</a:t>
            </a:r>
          </a:p>
        </p:txBody>
      </p:sp>
      <p:cxnSp>
        <p:nvCxnSpPr>
          <p:cNvPr id="301" name="Google Shape;301;p33"/>
          <p:cNvCxnSpPr>
            <a:stCxn id="296" idx="3"/>
          </p:cNvCxnSpPr>
          <p:nvPr/>
        </p:nvCxnSpPr>
        <p:spPr>
          <a:xfrm>
            <a:off x="6118844" y="1881238"/>
            <a:ext cx="10086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3"/>
          <p:cNvCxnSpPr>
            <a:stCxn id="295" idx="1"/>
          </p:cNvCxnSpPr>
          <p:nvPr/>
        </p:nvCxnSpPr>
        <p:spPr>
          <a:xfrm rot="10800000">
            <a:off x="2016941" y="4059363"/>
            <a:ext cx="10422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KKBOX | Garmin Connect IQ">
            <a:extLst>
              <a:ext uri="{FF2B5EF4-FFF2-40B4-BE49-F238E27FC236}">
                <a16:creationId xmlns:a16="http://schemas.microsoft.com/office/drawing/2014/main" id="{419451F7-60B9-5C47-A70A-159996954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651" y="2756508"/>
            <a:ext cx="464710" cy="46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下載] Spotify Music - QooApp 遊戲庫">
            <a:extLst>
              <a:ext uri="{FF2B5EF4-FFF2-40B4-BE49-F238E27FC236}">
                <a16:creationId xmlns:a16="http://schemas.microsoft.com/office/drawing/2014/main" id="{6EFB30C9-EF39-D649-8B5D-A5AB69C3A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106" y="565435"/>
            <a:ext cx="464710" cy="46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8A438AAE-271A-A646-A753-C4DDADC1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4" y="259227"/>
            <a:ext cx="1306485" cy="61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>
            <a:spLocks noGrp="1"/>
          </p:cNvSpPr>
          <p:nvPr>
            <p:ph type="ctrTitle" idx="2"/>
          </p:nvPr>
        </p:nvSpPr>
        <p:spPr>
          <a:xfrm flipH="1">
            <a:off x="823082" y="1971760"/>
            <a:ext cx="2285700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EDA</a:t>
            </a:r>
            <a:br>
              <a:rPr lang="es" dirty="0"/>
            </a:br>
            <a:r>
              <a:rPr lang="es" dirty="0"/>
              <a:t>&amp;</a:t>
            </a:r>
            <a:br>
              <a:rPr lang="es" dirty="0"/>
            </a:br>
            <a:r>
              <a:rPr lang="es" dirty="0"/>
              <a:t>RESULTS</a:t>
            </a:r>
            <a:endParaRPr dirty="0"/>
          </a:p>
        </p:txBody>
      </p:sp>
      <p:sp>
        <p:nvSpPr>
          <p:cNvPr id="328" name="Google Shape;328;p36"/>
          <p:cNvSpPr txBox="1">
            <a:spLocks noGrp="1"/>
          </p:cNvSpPr>
          <p:nvPr>
            <p:ph type="title"/>
          </p:nvPr>
        </p:nvSpPr>
        <p:spPr>
          <a:xfrm>
            <a:off x="244925" y="236710"/>
            <a:ext cx="2536800" cy="15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rgbClr val="F3F3F3"/>
                </a:solidFill>
              </a:rPr>
              <a:t>02</a:t>
            </a:r>
            <a:endParaRPr sz="9600">
              <a:solidFill>
                <a:srgbClr val="F3F3F3"/>
              </a:solidFill>
            </a:endParaRPr>
          </a:p>
        </p:txBody>
      </p:sp>
      <p:sp>
        <p:nvSpPr>
          <p:cNvPr id="329" name="Google Shape;329;p36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1910325" y="2213250"/>
            <a:ext cx="38730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 the subtitle that makes it comprehensible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ctrTitle"/>
          </p:nvPr>
        </p:nvSpPr>
        <p:spPr>
          <a:xfrm>
            <a:off x="7437000" y="111450"/>
            <a:ext cx="13356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EDA</a:t>
            </a:r>
            <a:endParaRPr dirty="0"/>
          </a:p>
        </p:txBody>
      </p:sp>
      <p:sp>
        <p:nvSpPr>
          <p:cNvPr id="287" name="Google Shape;287;p32"/>
          <p:cNvSpPr/>
          <p:nvPr/>
        </p:nvSpPr>
        <p:spPr>
          <a:xfrm>
            <a:off x="0" y="0"/>
            <a:ext cx="1082100" cy="5143500"/>
          </a:xfrm>
          <a:prstGeom prst="rect">
            <a:avLst/>
          </a:prstGeom>
          <a:solidFill>
            <a:srgbClr val="D8A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l="72184" t="8633" r="18457" b="9"/>
          <a:stretch/>
        </p:blipFill>
        <p:spPr>
          <a:xfrm>
            <a:off x="0" y="0"/>
            <a:ext cx="7905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/>
          <p:nvPr/>
        </p:nvSpPr>
        <p:spPr>
          <a:xfrm>
            <a:off x="0" y="0"/>
            <a:ext cx="790500" cy="5143500"/>
          </a:xfrm>
          <a:prstGeom prst="rect">
            <a:avLst/>
          </a:prstGeom>
          <a:solidFill>
            <a:srgbClr val="E2665B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346797-52AC-1049-87E7-B6A98FF51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579" y="1842218"/>
            <a:ext cx="7005099" cy="223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ctrTitle"/>
          </p:nvPr>
        </p:nvSpPr>
        <p:spPr>
          <a:xfrm>
            <a:off x="7437000" y="111450"/>
            <a:ext cx="13356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EDA</a:t>
            </a:r>
            <a:endParaRPr dirty="0"/>
          </a:p>
        </p:txBody>
      </p:sp>
      <p:sp>
        <p:nvSpPr>
          <p:cNvPr id="287" name="Google Shape;287;p32"/>
          <p:cNvSpPr/>
          <p:nvPr/>
        </p:nvSpPr>
        <p:spPr>
          <a:xfrm>
            <a:off x="0" y="0"/>
            <a:ext cx="1082100" cy="5143500"/>
          </a:xfrm>
          <a:prstGeom prst="rect">
            <a:avLst/>
          </a:prstGeom>
          <a:solidFill>
            <a:srgbClr val="D8A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l="72184" t="8633" r="18457" b="9"/>
          <a:stretch/>
        </p:blipFill>
        <p:spPr>
          <a:xfrm>
            <a:off x="0" y="0"/>
            <a:ext cx="7905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/>
          <p:nvPr/>
        </p:nvSpPr>
        <p:spPr>
          <a:xfrm>
            <a:off x="0" y="0"/>
            <a:ext cx="790500" cy="5143500"/>
          </a:xfrm>
          <a:prstGeom prst="rect">
            <a:avLst/>
          </a:prstGeom>
          <a:solidFill>
            <a:srgbClr val="E2665B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3" name="Picture 5">
            <a:extLst>
              <a:ext uri="{FF2B5EF4-FFF2-40B4-BE49-F238E27FC236}">
                <a16:creationId xmlns:a16="http://schemas.microsoft.com/office/drawing/2014/main" id="{9B39ECB7-0A7B-C04E-90DA-CD7F9387D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10"/>
          <a:stretch/>
        </p:blipFill>
        <p:spPr bwMode="auto">
          <a:xfrm>
            <a:off x="1322187" y="375780"/>
            <a:ext cx="5294121" cy="200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>
            <a:extLst>
              <a:ext uri="{FF2B5EF4-FFF2-40B4-BE49-F238E27FC236}">
                <a16:creationId xmlns:a16="http://schemas.microsoft.com/office/drawing/2014/main" id="{7C394427-5B88-1941-9EE8-E76BB5863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375" y="2928874"/>
            <a:ext cx="5679605" cy="200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410294"/>
      </p:ext>
    </p:extLst>
  </p:cSld>
  <p:clrMapOvr>
    <a:masterClrMapping/>
  </p:clrMapOvr>
</p:sld>
</file>

<file path=ppt/theme/theme1.xml><?xml version="1.0" encoding="utf-8"?>
<a:theme xmlns:a="http://schemas.openxmlformats.org/drawingml/2006/main" name="Vinyl Shop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640</Words>
  <Application>Microsoft Macintosh PowerPoint</Application>
  <PresentationFormat>On-screen Show (16:9)</PresentationFormat>
  <Paragraphs>143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Fira Sans Extra Condensed Medium</vt:lpstr>
      <vt:lpstr>Righteous</vt:lpstr>
      <vt:lpstr>Anaheim</vt:lpstr>
      <vt:lpstr>Vinyl Shop Plan by Slidesgo</vt:lpstr>
      <vt:lpstr>KKBOX &amp; Spotify</vt:lpstr>
      <vt:lpstr>TABLE OF CONTENTS</vt:lpstr>
      <vt:lpstr>PROJECT OVERVIEW</vt:lpstr>
      <vt:lpstr>BUSINESS VALUES</vt:lpstr>
      <vt:lpstr>PROJECT AIMS</vt:lpstr>
      <vt:lpstr>DATASETS</vt:lpstr>
      <vt:lpstr>EDA &amp; RESULTS</vt:lpstr>
      <vt:lpstr>EDA</vt:lpstr>
      <vt:lpstr>EDA</vt:lpstr>
      <vt:lpstr>EDA</vt:lpstr>
      <vt:lpstr>CODE SHARING KKBOX - Collaborative Filtering RS</vt:lpstr>
      <vt:lpstr>CODE SHARING KKBOX - Collaborative Filtering RS</vt:lpstr>
      <vt:lpstr>CODE SHARING KKBOX - Collaborative Filtering RS</vt:lpstr>
      <vt:lpstr>CODE SHARING KKBOX - Content Based RS</vt:lpstr>
      <vt:lpstr>CODE SHARING KKBOX - Content Based RS</vt:lpstr>
      <vt:lpstr>CODE SHARING KKBOX - Content Based RS</vt:lpstr>
      <vt:lpstr>CODE SHARING KKBOX - Content Based RS</vt:lpstr>
      <vt:lpstr>CODE SHARING KKBOX - Content Based RS</vt:lpstr>
      <vt:lpstr>CODE SHARING SPOTIFY – Collaborative Filtering RS</vt:lpstr>
      <vt:lpstr>CODE SHARING SPOTIFY – Collaborative Filtering RS</vt:lpstr>
      <vt:lpstr>CODE SHARING SPOTIFY – Collaborative Filtering RS</vt:lpstr>
      <vt:lpstr>CODE SHARING SPOTIFY – Collaborative Filtering RS</vt:lpstr>
      <vt:lpstr>EVALUATION</vt:lpstr>
      <vt:lpstr>EVALUATION</vt:lpstr>
      <vt:lpstr>EVALUATION</vt:lpstr>
      <vt:lpstr>LIMITATIONS</vt:lpstr>
      <vt:lpstr>LIMITATIONS</vt:lpstr>
      <vt:lpstr>FUTURE IMPROVEMENTS &amp; CONCLUSION</vt:lpstr>
      <vt:lpstr>FUTURE IMPROVEMENTS</vt:lpstr>
      <vt:lpstr>CONCLUSION</vt:lpstr>
      <vt:lpstr>THOUGHTS &amp; DISCUSSION</vt:lpstr>
      <vt:lpstr>THOUGHTS &amp; DISCUSSION</vt:lpstr>
      <vt:lpstr>THANKS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KKBOX &amp; Spotify</dc:title>
  <cp:lastModifiedBy>sin ting lai</cp:lastModifiedBy>
  <cp:revision>27</cp:revision>
  <dcterms:modified xsi:type="dcterms:W3CDTF">2020-11-22T17:56:08Z</dcterms:modified>
</cp:coreProperties>
</file>